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76" r:id="rId2"/>
    <p:sldId id="277" r:id="rId3"/>
    <p:sldId id="278" r:id="rId4"/>
    <p:sldId id="282" r:id="rId5"/>
    <p:sldId id="283" r:id="rId6"/>
    <p:sldId id="284" r:id="rId7"/>
    <p:sldId id="285" r:id="rId8"/>
    <p:sldId id="279" r:id="rId9"/>
    <p:sldId id="280"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2BA0"/>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p:cViewPr varScale="1">
        <p:scale>
          <a:sx n="85" d="100"/>
          <a:sy n="85" d="100"/>
        </p:scale>
        <p:origin x="1166" y="4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25511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of Image:- </a:t>
            </a:r>
          </a:p>
          <a:p>
            <a:r>
              <a:rPr lang="en-IN" dirty="0"/>
              <a:t>https://www.freepik.com/free-photo/portrait-of-young-businessman-talking-on-mobile-phone-near-the-window_3156903.htm#term=corporate%20people&amp;page=2&amp;position=12</a:t>
            </a:r>
          </a:p>
          <a:p>
            <a:r>
              <a:rPr lang="en-IN" dirty="0"/>
              <a:t>https://www.freepik.com/free-photo/smiling-business-woman-pointing-finger-on-copy-space-isolated-portrait_1119372.htm#term=corporate%20people&amp;page=5&amp;position=19</a:t>
            </a:r>
          </a:p>
          <a:p>
            <a:r>
              <a:rPr lang="en-IN" dirty="0"/>
              <a:t>https://www.freepik.com/free-photo/smiling-mature-businessman-talking-on-mobile-phone_3105768.htm#term=corporate%20people&amp;page=6&amp;position=27</a:t>
            </a:r>
          </a:p>
          <a:p>
            <a:r>
              <a:rPr lang="en-IN" dirty="0"/>
              <a:t>https://www.freepik.com/free-photo/smiling-brunette-manager-with-crossed-arms_899841.htm#term=corporate%20people&amp;page=8&amp;position=36</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57243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https://pixabay.com/photos/room-flower-white-cabinet-plant-4161931/</a:t>
            </a:r>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68519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C2EF75-A16A-48E3-BE18-BAECA0D98F59}"/>
              </a:ext>
            </a:extLst>
          </p:cNvPr>
          <p:cNvGrpSpPr/>
          <p:nvPr userDrawn="1"/>
        </p:nvGrpSpPr>
        <p:grpSpPr>
          <a:xfrm>
            <a:off x="354110" y="326571"/>
            <a:ext cx="11480605" cy="6204858"/>
            <a:chOff x="354110" y="326571"/>
            <a:chExt cx="11480605" cy="6204858"/>
          </a:xfrm>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userDrawn="1">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userDrawn="1">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9578D6DB-6798-42D2-B9AD-FC6F1C72FC30}" type="datetimeFigureOut">
              <a:rPr lang="en-US" smtClean="0"/>
              <a:pPr/>
              <a:t>1/2/2024</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fld id="{96E69268-9C8B-4EBF-A9EE-DC5DC2D48DC3}" type="slidenum">
              <a:rPr lang="en-US" smtClean="0"/>
              <a:pPr/>
              <a:t>‹N°›</a:t>
            </a:fld>
            <a:endParaRPr lang="en-US"/>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1/2/2024</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9.xml"/><Relationship Id="rId5" Type="http://schemas.openxmlformats.org/officeDocument/2006/relationships/image" Target="../media/image1.jpg"/><Relationship Id="rId4" Type="http://schemas.openxmlformats.org/officeDocument/2006/relationships/hyperlink" Target="http://www.dribbb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401131" y="2601545"/>
            <a:ext cx="5086633" cy="827455"/>
          </a:xfrm>
        </p:spPr>
        <p:txBody>
          <a:bodyPr anchor="ctr"/>
          <a:lstStyle/>
          <a:p>
            <a:pPr algn="l"/>
            <a:r>
              <a:rPr lang="en-IN" sz="2400" b="0" dirty="0">
                <a:latin typeface="Times New Roman" panose="02020603050405020304" pitchFamily="18" charset="0"/>
                <a:cs typeface="Times New Roman" panose="02020603050405020304" pitchFamily="18" charset="0"/>
              </a:rPr>
              <a:t>INFORMATION AND COMMUNICATION TECHNOLOGIES</a:t>
            </a:r>
            <a:endParaRPr lang="en-IN" sz="2400" b="0" dirty="0">
              <a:solidFill>
                <a:schemeClr val="bg1"/>
              </a:solidFill>
              <a:latin typeface="Times New Roman" panose="02020603050405020304" pitchFamily="18" charset="0"/>
              <a:cs typeface="Times New Roman" panose="02020603050405020304" pitchFamily="18"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a:xfrm>
            <a:off x="454689" y="4831321"/>
            <a:ext cx="5214491" cy="1193810"/>
          </a:xfrm>
        </p:spPr>
        <p:txBody>
          <a:bodyPr>
            <a:normAutofit fontScale="85000" lnSpcReduction="20000"/>
          </a:bodyPr>
          <a:lstStyle/>
          <a:p>
            <a:pPr algn="l"/>
            <a:r>
              <a:rPr lang="en-IN" sz="1400" spc="500" dirty="0">
                <a:solidFill>
                  <a:schemeClr val="bg1"/>
                </a:solidFill>
                <a:latin typeface="Times New Roman" panose="02020603050405020304" pitchFamily="18" charset="0"/>
                <a:cs typeface="Times New Roman" panose="02020603050405020304" pitchFamily="18" charset="0"/>
              </a:rPr>
              <a:t>NOMS DES PARTICIPANTS :</a:t>
            </a:r>
          </a:p>
          <a:p>
            <a:pPr algn="l"/>
            <a:r>
              <a:rPr lang="en-IN" sz="1400" spc="500" dirty="0">
                <a:solidFill>
                  <a:schemeClr val="bg1"/>
                </a:solidFill>
                <a:latin typeface="Times New Roman" panose="02020603050405020304" pitchFamily="18" charset="0"/>
                <a:cs typeface="Times New Roman" panose="02020603050405020304" pitchFamily="18" charset="0"/>
              </a:rPr>
              <a:t>Chennit Zineb</a:t>
            </a:r>
          </a:p>
          <a:p>
            <a:pPr algn="l"/>
            <a:r>
              <a:rPr lang="en-IN" sz="1400" spc="500" dirty="0">
                <a:solidFill>
                  <a:schemeClr val="bg1"/>
                </a:solidFill>
                <a:latin typeface="Times New Roman" panose="02020603050405020304" pitchFamily="18" charset="0"/>
                <a:cs typeface="Times New Roman" panose="02020603050405020304" pitchFamily="18" charset="0"/>
              </a:rPr>
              <a:t>Bentebbal Sabrine</a:t>
            </a:r>
          </a:p>
          <a:p>
            <a:pPr algn="l"/>
            <a:r>
              <a:rPr lang="en-IN" sz="1400" spc="500" dirty="0">
                <a:solidFill>
                  <a:schemeClr val="bg1"/>
                </a:solidFill>
                <a:latin typeface="Times New Roman" panose="02020603050405020304" pitchFamily="18" charset="0"/>
                <a:cs typeface="Times New Roman" panose="02020603050405020304" pitchFamily="18" charset="0"/>
              </a:rPr>
              <a:t>Daghboudj Hiba</a:t>
            </a:r>
          </a:p>
          <a:p>
            <a:pPr algn="l"/>
            <a:r>
              <a:rPr lang="en-IN" sz="1400" spc="500" dirty="0">
                <a:solidFill>
                  <a:schemeClr val="bg1"/>
                </a:solidFill>
                <a:latin typeface="Times New Roman" panose="02020603050405020304" pitchFamily="18" charset="0"/>
                <a:cs typeface="Times New Roman" panose="02020603050405020304" pitchFamily="18" charset="0"/>
              </a:rPr>
              <a:t>Djabella Lounes</a:t>
            </a:r>
          </a:p>
          <a:p>
            <a:pPr algn="l"/>
            <a:r>
              <a:rPr lang="en-IN" sz="1400" spc="500" dirty="0">
                <a:solidFill>
                  <a:schemeClr val="bg1"/>
                </a:solidFill>
                <a:latin typeface="Times New Roman" panose="02020603050405020304" pitchFamily="18" charset="0"/>
                <a:cs typeface="Times New Roman" panose="02020603050405020304" pitchFamily="18" charset="0"/>
              </a:rPr>
              <a:t>Bentafat Wai</a:t>
            </a:r>
            <a:r>
              <a:rPr lang="en-IN" sz="1400" spc="500" dirty="0">
                <a:solidFill>
                  <a:schemeClr val="bg1"/>
                </a:solidFill>
              </a:rPr>
              <a:t>l</a:t>
            </a:r>
          </a:p>
        </p:txBody>
      </p:sp>
      <p:pic>
        <p:nvPicPr>
          <p:cNvPr id="5" name="Picture 2">
            <a:extLst>
              <a:ext uri="{FF2B5EF4-FFF2-40B4-BE49-F238E27FC236}">
                <a16:creationId xmlns:a16="http://schemas.microsoft.com/office/drawing/2014/main" id="{587BC7B7-D647-4398-ADB0-16E2239B2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59376" y="6148358"/>
            <a:ext cx="588207" cy="5882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AC56E-8967-4862-8FEE-AE1AB25A2738}"/>
              </a:ext>
            </a:extLst>
          </p:cNvPr>
          <p:cNvCxnSpPr>
            <a:cxnSpLocks/>
          </p:cNvCxnSpPr>
          <p:nvPr/>
        </p:nvCxnSpPr>
        <p:spPr>
          <a:xfrm flipV="1">
            <a:off x="453480"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a16="http://schemas.microsoft.com/office/drawing/2014/main" id="{C76938C9-972B-4E8B-BED8-C10634063CE5}"/>
              </a:ext>
            </a:extLst>
          </p:cNvPr>
          <p:cNvGrpSpPr/>
          <p:nvPr/>
        </p:nvGrpSpPr>
        <p:grpSpPr>
          <a:xfrm>
            <a:off x="5416552" y="909003"/>
            <a:ext cx="6321284" cy="5947388"/>
            <a:chOff x="5416552" y="909003"/>
            <a:chExt cx="6321284" cy="5947388"/>
          </a:xfrm>
        </p:grpSpPr>
        <p:sp>
          <p:nvSpPr>
            <p:cNvPr id="7" name="Freeform: Shape 6">
              <a:extLst>
                <a:ext uri="{FF2B5EF4-FFF2-40B4-BE49-F238E27FC236}">
                  <a16:creationId xmlns:a16="http://schemas.microsoft.com/office/drawing/2014/main"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a16="http://schemas.microsoft.com/office/drawing/2014/main"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a16="http://schemas.microsoft.com/office/drawing/2014/main"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a16="http://schemas.microsoft.com/office/drawing/2014/main"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a16="http://schemas.microsoft.com/office/drawing/2014/main"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a16="http://schemas.microsoft.com/office/drawing/2014/main"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a16="http://schemas.microsoft.com/office/drawing/2014/main"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a16="http://schemas.microsoft.com/office/drawing/2014/main"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a16="http://schemas.microsoft.com/office/drawing/2014/main"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a16="http://schemas.microsoft.com/office/drawing/2014/main"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a16="http://schemas.microsoft.com/office/drawing/2014/main"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a16="http://schemas.microsoft.com/office/drawing/2014/main"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a16="http://schemas.microsoft.com/office/drawing/2014/main"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a16="http://schemas.microsoft.com/office/drawing/2014/main"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a16="http://schemas.microsoft.com/office/drawing/2014/main"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a16="http://schemas.microsoft.com/office/drawing/2014/main"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a16="http://schemas.microsoft.com/office/drawing/2014/main"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a16="http://schemas.microsoft.com/office/drawing/2014/main"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a16="http://schemas.microsoft.com/office/drawing/2014/main"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a16="http://schemas.microsoft.com/office/drawing/2014/main"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a16="http://schemas.microsoft.com/office/drawing/2014/main"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a16="http://schemas.microsoft.com/office/drawing/2014/main"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a16="http://schemas.microsoft.com/office/drawing/2014/main"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a16="http://schemas.microsoft.com/office/drawing/2014/main"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a16="http://schemas.microsoft.com/office/drawing/2014/main"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a16="http://schemas.microsoft.com/office/drawing/2014/main"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a16="http://schemas.microsoft.com/office/drawing/2014/main"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a16="http://schemas.microsoft.com/office/drawing/2014/main"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a16="http://schemas.microsoft.com/office/drawing/2014/main"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a16="http://schemas.microsoft.com/office/drawing/2014/main"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a16="http://schemas.microsoft.com/office/drawing/2014/main"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bg2"/>
                </a:solidFill>
                <a:effectLst/>
                <a:latin typeface="Söhne"/>
              </a:rPr>
              <a:t>Information and Communication Technologies (ICT) represent a diverse array of technologies pivotal to modern communication, work, and information access. </a:t>
            </a:r>
            <a:endParaRPr lang="en-IN" sz="1600" dirty="0">
              <a:solidFill>
                <a:schemeClr val="bg2"/>
              </a:solidFill>
            </a:endParaRPr>
          </a:p>
        </p:txBody>
      </p:sp>
      <p:sp>
        <p:nvSpPr>
          <p:cNvPr id="1125" name="Rectangle: Rounded Corners 1124">
            <a:extLst>
              <a:ext uri="{FF2B5EF4-FFF2-40B4-BE49-F238E27FC236}">
                <a16:creationId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a:t>
            </a:r>
            <a:r>
              <a:rPr lang="en-US" sz="1600" dirty="0">
                <a:latin typeface="Söhne"/>
              </a:rPr>
              <a:t>ICT amalgamates tools, devices, and applications, enabling the creation, storage, and transmission of various forms of information. Its significance lies in revolutionizing global connectivity, spawning new industries, and optimizing business efficiency. </a:t>
            </a:r>
            <a:endParaRPr lang="en-IN" sz="1600" dirty="0">
              <a:latin typeface="Söhne"/>
            </a:endParaRPr>
          </a:p>
        </p:txBody>
      </p:sp>
      <p:sp>
        <p:nvSpPr>
          <p:cNvPr id="1126" name="Rectangle: Rounded Corners 1125">
            <a:extLst>
              <a:ext uri="{FF2B5EF4-FFF2-40B4-BE49-F238E27FC236}">
                <a16:creationId xmlns:a16="http://schemas.microsoft.com/office/drawing/2014/main" id="{FED1BB6A-A9A9-4E0A-A8CD-EEFB5750C983}"/>
              </a:ext>
            </a:extLst>
          </p:cNvPr>
          <p:cNvSpPr/>
          <p:nvPr/>
        </p:nvSpPr>
        <p:spPr>
          <a:xfrm>
            <a:off x="581024" y="4896699"/>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8" name="TextBox 1147">
            <a:extLst>
              <a:ext uri="{FF2B5EF4-FFF2-40B4-BE49-F238E27FC236}">
                <a16:creationId xmlns:a16="http://schemas.microsoft.com/office/drawing/2014/main" id="{E50F2C64-4496-4A40-ACCB-C5159AEC70D5}"/>
              </a:ext>
            </a:extLst>
          </p:cNvPr>
          <p:cNvSpPr txBox="1"/>
          <p:nvPr/>
        </p:nvSpPr>
        <p:spPr>
          <a:xfrm>
            <a:off x="981844" y="5078726"/>
            <a:ext cx="4344924" cy="1077218"/>
          </a:xfrm>
          <a:prstGeom prst="rect">
            <a:avLst/>
          </a:prstGeom>
          <a:noFill/>
        </p:spPr>
        <p:txBody>
          <a:bodyPr wrap="square" lIns="0" tIns="0" rIns="0" bIns="0" rtlCol="0" anchor="ctr">
            <a:spAutoFit/>
          </a:bodyPr>
          <a:lstStyle/>
          <a:p>
            <a:r>
              <a:rPr lang="en-US" sz="1400" dirty="0">
                <a:solidFill>
                  <a:schemeClr val="bg1"/>
                </a:solidFill>
                <a:latin typeface="Söhne"/>
                <a:ea typeface="Calibri Light" charset="0"/>
                <a:cs typeface="Segoe UI" panose="020B0502040204020203" pitchFamily="34" charset="0"/>
              </a:rPr>
              <a:t>Tracing back from early computers to today’s digital landscape, ICT has involved, encompassing the internet ,social media, and cloud computing .</a:t>
            </a:r>
          </a:p>
          <a:p>
            <a:r>
              <a:rPr lang="en-US" sz="1400" dirty="0">
                <a:solidFill>
                  <a:schemeClr val="bg1"/>
                </a:solidFill>
                <a:latin typeface="Söhne"/>
                <a:ea typeface="Calibri Light" charset="0"/>
                <a:cs typeface="Segoe UI" panose="020B0502040204020203" pitchFamily="34" charset="0"/>
              </a:rPr>
              <a:t>Subsequent sections will delve into specific areas like Google services, Microsoft tools, Git, and GitHub.</a:t>
            </a:r>
          </a:p>
        </p:txBody>
      </p:sp>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p:txBody>
          <a:bodyPr/>
          <a:lstStyle/>
          <a:p>
            <a:pPr algn="l"/>
            <a:r>
              <a:rPr lang="en-IN" dirty="0"/>
              <a:t>Introduction</a:t>
            </a:r>
            <a:endParaRPr lang="en-IN" dirty="0">
              <a:solidFill>
                <a:schemeClr val="bg1"/>
              </a:solidFill>
            </a:endParaRPr>
          </a:p>
        </p:txBody>
      </p:sp>
      <p:grpSp>
        <p:nvGrpSpPr>
          <p:cNvPr id="1171" name="Group 1170">
            <a:extLst>
              <a:ext uri="{FF2B5EF4-FFF2-40B4-BE49-F238E27FC236}">
                <a16:creationId xmlns:a16="http://schemas.microsoft.com/office/drawing/2014/main" id="{40609FD7-D237-4E32-A342-B15D394FB02F}"/>
              </a:ext>
            </a:extLst>
          </p:cNvPr>
          <p:cNvGrpSpPr/>
          <p:nvPr/>
        </p:nvGrpSpPr>
        <p:grpSpPr>
          <a:xfrm>
            <a:off x="6177122" y="1468150"/>
            <a:ext cx="5214218" cy="5412681"/>
            <a:chOff x="6177122" y="1468150"/>
            <a:chExt cx="5214218" cy="5412681"/>
          </a:xfrm>
        </p:grpSpPr>
        <p:sp>
          <p:nvSpPr>
            <p:cNvPr id="3" name="Freeform: Shape 2">
              <a:extLst>
                <a:ext uri="{FF2B5EF4-FFF2-40B4-BE49-F238E27FC236}">
                  <a16:creationId xmlns:a16="http://schemas.microsoft.com/office/drawing/2014/main" id="{ABE118E5-63E8-4C6A-A79F-AAB64A62B591}"/>
                </a:ext>
              </a:extLst>
            </p:cNvPr>
            <p:cNvSpPr/>
            <p:nvPr/>
          </p:nvSpPr>
          <p:spPr>
            <a:xfrm>
              <a:off x="6177122" y="3873641"/>
              <a:ext cx="1334489" cy="2018611"/>
            </a:xfrm>
            <a:custGeom>
              <a:avLst/>
              <a:gdLst>
                <a:gd name="connsiteX0" fmla="*/ 1334490 w 1334489"/>
                <a:gd name="connsiteY0" fmla="*/ 1650649 h 2018611"/>
                <a:gd name="connsiteX1" fmla="*/ 1049859 w 1334489"/>
                <a:gd name="connsiteY1" fmla="*/ 2018611 h 2018611"/>
                <a:gd name="connsiteX2" fmla="*/ 681879 w 1334489"/>
                <a:gd name="connsiteY2" fmla="*/ 1606611 h 2018611"/>
                <a:gd name="connsiteX3" fmla="*/ 461723 w 1334489"/>
                <a:gd name="connsiteY3" fmla="*/ 1356581 h 2018611"/>
                <a:gd name="connsiteX4" fmla="*/ 341382 w 1334489"/>
                <a:gd name="connsiteY4" fmla="*/ 1097312 h 2018611"/>
                <a:gd name="connsiteX5" fmla="*/ 335918 w 1334489"/>
                <a:gd name="connsiteY5" fmla="*/ 1087660 h 2018611"/>
                <a:gd name="connsiteX6" fmla="*/ 109471 w 1334489"/>
                <a:gd name="connsiteY6" fmla="*/ 946144 h 2018611"/>
                <a:gd name="connsiteX7" fmla="*/ 244713 w 1334489"/>
                <a:gd name="connsiteY7" fmla="*/ 848631 h 2018611"/>
                <a:gd name="connsiteX8" fmla="*/ 2539 w 1334489"/>
                <a:gd name="connsiteY8" fmla="*/ 578164 h 2018611"/>
                <a:gd name="connsiteX9" fmla="*/ 44995 w 1334489"/>
                <a:gd name="connsiteY9" fmla="*/ 534126 h 2018611"/>
                <a:gd name="connsiteX10" fmla="*/ 348500 w 1334489"/>
                <a:gd name="connsiteY10" fmla="*/ 746426 h 2018611"/>
                <a:gd name="connsiteX11" fmla="*/ 362628 w 1334489"/>
                <a:gd name="connsiteY11" fmla="*/ 762136 h 2018611"/>
                <a:gd name="connsiteX12" fmla="*/ 277733 w 1334489"/>
                <a:gd name="connsiteY12" fmla="*/ 529417 h 2018611"/>
                <a:gd name="connsiteX13" fmla="*/ 62287 w 1334489"/>
                <a:gd name="connsiteY13" fmla="*/ 221185 h 2018611"/>
                <a:gd name="connsiteX14" fmla="*/ 167655 w 1334489"/>
                <a:gd name="connsiteY14" fmla="*/ 241640 h 2018611"/>
                <a:gd name="connsiteX15" fmla="*/ 315444 w 1334489"/>
                <a:gd name="connsiteY15" fmla="*/ 378410 h 2018611"/>
                <a:gd name="connsiteX16" fmla="*/ 142491 w 1334489"/>
                <a:gd name="connsiteY16" fmla="*/ 70232 h 2018611"/>
                <a:gd name="connsiteX17" fmla="*/ 254150 w 1334489"/>
                <a:gd name="connsiteY17" fmla="*/ 93815 h 2018611"/>
                <a:gd name="connsiteX18" fmla="*/ 523053 w 1334489"/>
                <a:gd name="connsiteY18" fmla="*/ 397320 h 2018611"/>
                <a:gd name="connsiteX19" fmla="*/ 787247 w 1334489"/>
                <a:gd name="connsiteY19" fmla="*/ 1040494 h 2018611"/>
                <a:gd name="connsiteX20" fmla="*/ 1090734 w 1334489"/>
                <a:gd name="connsiteY20" fmla="*/ 1439912 h 2018611"/>
                <a:gd name="connsiteX21" fmla="*/ 1334490 w 1334489"/>
                <a:gd name="connsiteY21" fmla="*/ 1650649 h 20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4489" h="2018611">
                  <a:moveTo>
                    <a:pt x="1334490" y="1650649"/>
                  </a:moveTo>
                  <a:lnTo>
                    <a:pt x="1049859" y="2018611"/>
                  </a:lnTo>
                  <a:cubicBezTo>
                    <a:pt x="1049859" y="2018611"/>
                    <a:pt x="736918" y="1641212"/>
                    <a:pt x="681879" y="1606611"/>
                  </a:cubicBezTo>
                  <a:cubicBezTo>
                    <a:pt x="626840" y="1572009"/>
                    <a:pt x="535636" y="1537408"/>
                    <a:pt x="461723" y="1356581"/>
                  </a:cubicBezTo>
                  <a:cubicBezTo>
                    <a:pt x="401921" y="1210248"/>
                    <a:pt x="356517" y="1124652"/>
                    <a:pt x="341382" y="1097312"/>
                  </a:cubicBezTo>
                  <a:cubicBezTo>
                    <a:pt x="337805" y="1090860"/>
                    <a:pt x="335918" y="1087660"/>
                    <a:pt x="335918" y="1087660"/>
                  </a:cubicBezTo>
                  <a:cubicBezTo>
                    <a:pt x="335918" y="1087660"/>
                    <a:pt x="183383" y="1035767"/>
                    <a:pt x="109471" y="946144"/>
                  </a:cubicBezTo>
                  <a:cubicBezTo>
                    <a:pt x="35559" y="856504"/>
                    <a:pt x="70160" y="730698"/>
                    <a:pt x="244713" y="848631"/>
                  </a:cubicBezTo>
                  <a:cubicBezTo>
                    <a:pt x="244713" y="848631"/>
                    <a:pt x="10394" y="593892"/>
                    <a:pt x="2539" y="578164"/>
                  </a:cubicBezTo>
                  <a:cubicBezTo>
                    <a:pt x="-5334" y="562436"/>
                    <a:pt x="4103" y="513689"/>
                    <a:pt x="44995" y="534126"/>
                  </a:cubicBezTo>
                  <a:cubicBezTo>
                    <a:pt x="85888" y="554581"/>
                    <a:pt x="334354" y="730698"/>
                    <a:pt x="348500" y="746426"/>
                  </a:cubicBezTo>
                  <a:cubicBezTo>
                    <a:pt x="361316" y="760680"/>
                    <a:pt x="362520" y="762010"/>
                    <a:pt x="362628" y="762136"/>
                  </a:cubicBezTo>
                  <a:cubicBezTo>
                    <a:pt x="362125" y="759961"/>
                    <a:pt x="321484" y="591897"/>
                    <a:pt x="277733" y="529417"/>
                  </a:cubicBezTo>
                  <a:cubicBezTo>
                    <a:pt x="233695" y="466505"/>
                    <a:pt x="65433" y="262077"/>
                    <a:pt x="62287" y="221185"/>
                  </a:cubicBezTo>
                  <a:cubicBezTo>
                    <a:pt x="59142" y="180310"/>
                    <a:pt x="95325" y="166146"/>
                    <a:pt x="167655" y="241640"/>
                  </a:cubicBezTo>
                  <a:cubicBezTo>
                    <a:pt x="239051" y="316146"/>
                    <a:pt x="313539" y="376865"/>
                    <a:pt x="315444" y="378410"/>
                  </a:cubicBezTo>
                  <a:cubicBezTo>
                    <a:pt x="313162" y="374887"/>
                    <a:pt x="165912" y="149807"/>
                    <a:pt x="142491" y="70232"/>
                  </a:cubicBezTo>
                  <a:cubicBezTo>
                    <a:pt x="118908" y="-9971"/>
                    <a:pt x="177092" y="-44573"/>
                    <a:pt x="254150" y="93815"/>
                  </a:cubicBezTo>
                  <a:cubicBezTo>
                    <a:pt x="331208" y="232203"/>
                    <a:pt x="494743" y="343845"/>
                    <a:pt x="523053" y="397320"/>
                  </a:cubicBezTo>
                  <a:cubicBezTo>
                    <a:pt x="551364" y="450777"/>
                    <a:pt x="672442" y="820339"/>
                    <a:pt x="787247" y="1040494"/>
                  </a:cubicBezTo>
                  <a:cubicBezTo>
                    <a:pt x="902034" y="1260650"/>
                    <a:pt x="935054" y="1293669"/>
                    <a:pt x="1090734" y="1439912"/>
                  </a:cubicBezTo>
                  <a:cubicBezTo>
                    <a:pt x="1246431" y="1586173"/>
                    <a:pt x="1334490" y="1650649"/>
                    <a:pt x="1334490" y="1650649"/>
                  </a:cubicBezTo>
                  <a:close/>
                </a:path>
              </a:pathLst>
            </a:custGeom>
            <a:solidFill>
              <a:srgbClr val="A34C57"/>
            </a:solidFill>
            <a:ln w="179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9409F931-72B3-4959-8143-74664FD5A85F}"/>
                </a:ext>
              </a:extLst>
            </p:cNvPr>
            <p:cNvSpPr/>
            <p:nvPr/>
          </p:nvSpPr>
          <p:spPr>
            <a:xfrm>
              <a:off x="6249993" y="4674339"/>
              <a:ext cx="268510" cy="296614"/>
            </a:xfrm>
            <a:custGeom>
              <a:avLst/>
              <a:gdLst>
                <a:gd name="connsiteX0" fmla="*/ 268511 w 268510"/>
                <a:gd name="connsiteY0" fmla="*/ 296614 h 296614"/>
                <a:gd name="connsiteX1" fmla="*/ 263047 w 268510"/>
                <a:gd name="connsiteY1" fmla="*/ 286962 h 296614"/>
                <a:gd name="connsiteX2" fmla="*/ 36600 w 268510"/>
                <a:gd name="connsiteY2" fmla="*/ 145446 h 296614"/>
                <a:gd name="connsiteX3" fmla="*/ 171843 w 268510"/>
                <a:gd name="connsiteY3" fmla="*/ 47933 h 296614"/>
                <a:gd name="connsiteX4" fmla="*/ 268511 w 268510"/>
                <a:gd name="connsiteY4" fmla="*/ 296614 h 2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0" h="296614">
                  <a:moveTo>
                    <a:pt x="268511" y="296614"/>
                  </a:moveTo>
                  <a:cubicBezTo>
                    <a:pt x="264934" y="290161"/>
                    <a:pt x="263047" y="286962"/>
                    <a:pt x="263047" y="286962"/>
                  </a:cubicBezTo>
                  <a:cubicBezTo>
                    <a:pt x="263047" y="286962"/>
                    <a:pt x="110512" y="235069"/>
                    <a:pt x="36600" y="145446"/>
                  </a:cubicBezTo>
                  <a:cubicBezTo>
                    <a:pt x="-37312" y="55806"/>
                    <a:pt x="-2711" y="-70000"/>
                    <a:pt x="171843" y="47933"/>
                  </a:cubicBezTo>
                  <a:cubicBezTo>
                    <a:pt x="239643" y="100905"/>
                    <a:pt x="237397" y="173918"/>
                    <a:pt x="268511" y="296614"/>
                  </a:cubicBezTo>
                  <a:close/>
                </a:path>
              </a:pathLst>
            </a:custGeom>
            <a:solidFill>
              <a:srgbClr val="A34C57"/>
            </a:solidFill>
            <a:ln w="179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392440B-0E90-4152-8D20-DEAE72E4BFE6}"/>
                </a:ext>
              </a:extLst>
            </p:cNvPr>
            <p:cNvSpPr/>
            <p:nvPr/>
          </p:nvSpPr>
          <p:spPr>
            <a:xfrm>
              <a:off x="7163817" y="4105889"/>
              <a:ext cx="2289073" cy="1332388"/>
            </a:xfrm>
            <a:custGeom>
              <a:avLst/>
              <a:gdLst>
                <a:gd name="connsiteX0" fmla="*/ 2289074 w 2289073"/>
                <a:gd name="connsiteY0" fmla="*/ 290230 h 1332388"/>
                <a:gd name="connsiteX1" fmla="*/ 2116803 w 2289073"/>
                <a:gd name="connsiteY1" fmla="*/ 821386 h 1332388"/>
                <a:gd name="connsiteX2" fmla="*/ 2065072 w 2289073"/>
                <a:gd name="connsiteY2" fmla="*/ 1020277 h 1332388"/>
                <a:gd name="connsiteX3" fmla="*/ 2059032 w 2289073"/>
                <a:gd name="connsiteY3" fmla="*/ 1043428 h 1332388"/>
                <a:gd name="connsiteX4" fmla="*/ 2046144 w 2289073"/>
                <a:gd name="connsiteY4" fmla="*/ 1093039 h 1332388"/>
                <a:gd name="connsiteX5" fmla="*/ 2040608 w 2289073"/>
                <a:gd name="connsiteY5" fmla="*/ 1115130 h 1332388"/>
                <a:gd name="connsiteX6" fmla="*/ 2039026 w 2289073"/>
                <a:gd name="connsiteY6" fmla="*/ 1118060 h 1332388"/>
                <a:gd name="connsiteX7" fmla="*/ 2039008 w 2289073"/>
                <a:gd name="connsiteY7" fmla="*/ 1118078 h 1332388"/>
                <a:gd name="connsiteX8" fmla="*/ 1931303 w 2289073"/>
                <a:gd name="connsiteY8" fmla="*/ 1317167 h 1332388"/>
                <a:gd name="connsiteX9" fmla="*/ 1931285 w 2289073"/>
                <a:gd name="connsiteY9" fmla="*/ 1317221 h 1332388"/>
                <a:gd name="connsiteX10" fmla="*/ 1925461 w 2289073"/>
                <a:gd name="connsiteY10" fmla="*/ 1317688 h 1332388"/>
                <a:gd name="connsiteX11" fmla="*/ 1907396 w 2289073"/>
                <a:gd name="connsiteY11" fmla="*/ 1319018 h 1332388"/>
                <a:gd name="connsiteX12" fmla="*/ 1907199 w 2289073"/>
                <a:gd name="connsiteY12" fmla="*/ 1319036 h 1332388"/>
                <a:gd name="connsiteX13" fmla="*/ 844438 w 2289073"/>
                <a:gd name="connsiteY13" fmla="*/ 1240504 h 1332388"/>
                <a:gd name="connsiteX14" fmla="*/ 13643 w 2289073"/>
                <a:gd name="connsiteY14" fmla="*/ 663675 h 1332388"/>
                <a:gd name="connsiteX15" fmla="*/ 288 w 2289073"/>
                <a:gd name="connsiteY15" fmla="*/ 652854 h 1332388"/>
                <a:gd name="connsiteX16" fmla="*/ 0 w 2289073"/>
                <a:gd name="connsiteY16" fmla="*/ 652602 h 1332388"/>
                <a:gd name="connsiteX17" fmla="*/ 737 w 2289073"/>
                <a:gd name="connsiteY17" fmla="*/ 643741 h 1332388"/>
                <a:gd name="connsiteX18" fmla="*/ 102672 w 2289073"/>
                <a:gd name="connsiteY18" fmla="*/ 340164 h 1332388"/>
                <a:gd name="connsiteX19" fmla="*/ 102726 w 2289073"/>
                <a:gd name="connsiteY19" fmla="*/ 340092 h 1332388"/>
                <a:gd name="connsiteX20" fmla="*/ 420628 w 2289073"/>
                <a:gd name="connsiteY20" fmla="*/ 25210 h 1332388"/>
                <a:gd name="connsiteX21" fmla="*/ 427459 w 2289073"/>
                <a:gd name="connsiteY21" fmla="*/ 11675 h 1332388"/>
                <a:gd name="connsiteX22" fmla="*/ 458178 w 2289073"/>
                <a:gd name="connsiteY22" fmla="*/ 4215 h 1332388"/>
                <a:gd name="connsiteX23" fmla="*/ 1212401 w 2289073"/>
                <a:gd name="connsiteY23" fmla="*/ 548636 h 1332388"/>
                <a:gd name="connsiteX24" fmla="*/ 2275754 w 2289073"/>
                <a:gd name="connsiteY24" fmla="*/ 294940 h 1332388"/>
                <a:gd name="connsiteX25" fmla="*/ 2289074 w 2289073"/>
                <a:gd name="connsiteY25" fmla="*/ 290230 h 1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9073" h="1332388">
                  <a:moveTo>
                    <a:pt x="2289074" y="290230"/>
                  </a:moveTo>
                  <a:cubicBezTo>
                    <a:pt x="2289074" y="290230"/>
                    <a:pt x="2187480" y="549733"/>
                    <a:pt x="2116803" y="821386"/>
                  </a:cubicBezTo>
                  <a:cubicBezTo>
                    <a:pt x="2091692" y="917928"/>
                    <a:pt x="2075497" y="980157"/>
                    <a:pt x="2065072" y="1020277"/>
                  </a:cubicBezTo>
                  <a:cubicBezTo>
                    <a:pt x="2062807" y="1028995"/>
                    <a:pt x="2060794" y="1036670"/>
                    <a:pt x="2059032" y="1043428"/>
                  </a:cubicBezTo>
                  <a:cubicBezTo>
                    <a:pt x="2046144" y="1093039"/>
                    <a:pt x="2046144" y="1093039"/>
                    <a:pt x="2046144" y="1093039"/>
                  </a:cubicBezTo>
                  <a:lnTo>
                    <a:pt x="2040608" y="1115130"/>
                  </a:lnTo>
                  <a:lnTo>
                    <a:pt x="2039026" y="1118060"/>
                  </a:lnTo>
                  <a:lnTo>
                    <a:pt x="2039008" y="1118078"/>
                  </a:lnTo>
                  <a:lnTo>
                    <a:pt x="1931303" y="1317167"/>
                  </a:lnTo>
                  <a:cubicBezTo>
                    <a:pt x="1931285" y="1317203"/>
                    <a:pt x="1931285" y="1317221"/>
                    <a:pt x="1931285" y="1317221"/>
                  </a:cubicBezTo>
                  <a:cubicBezTo>
                    <a:pt x="1931285" y="1317221"/>
                    <a:pt x="1929290" y="1317383"/>
                    <a:pt x="1925461" y="1317688"/>
                  </a:cubicBezTo>
                  <a:cubicBezTo>
                    <a:pt x="1921417" y="1317994"/>
                    <a:pt x="1915341" y="1318461"/>
                    <a:pt x="1907396" y="1319018"/>
                  </a:cubicBezTo>
                  <a:cubicBezTo>
                    <a:pt x="1907343" y="1319036"/>
                    <a:pt x="1907271" y="1319036"/>
                    <a:pt x="1907199" y="1319036"/>
                  </a:cubicBezTo>
                  <a:cubicBezTo>
                    <a:pt x="1772891" y="1328652"/>
                    <a:pt x="1112641" y="1368215"/>
                    <a:pt x="844438" y="1240504"/>
                  </a:cubicBezTo>
                  <a:cubicBezTo>
                    <a:pt x="573127" y="1111301"/>
                    <a:pt x="99778" y="733237"/>
                    <a:pt x="13643" y="663675"/>
                  </a:cubicBezTo>
                  <a:cubicBezTo>
                    <a:pt x="6022" y="657509"/>
                    <a:pt x="1438" y="653771"/>
                    <a:pt x="288" y="652854"/>
                  </a:cubicBezTo>
                  <a:cubicBezTo>
                    <a:pt x="90" y="652674"/>
                    <a:pt x="0" y="652602"/>
                    <a:pt x="0" y="652602"/>
                  </a:cubicBezTo>
                  <a:cubicBezTo>
                    <a:pt x="0" y="652602"/>
                    <a:pt x="162" y="649529"/>
                    <a:pt x="737" y="643741"/>
                  </a:cubicBezTo>
                  <a:cubicBezTo>
                    <a:pt x="4134" y="609715"/>
                    <a:pt x="21714" y="482129"/>
                    <a:pt x="102672" y="340164"/>
                  </a:cubicBezTo>
                  <a:cubicBezTo>
                    <a:pt x="102690" y="340146"/>
                    <a:pt x="102708" y="340110"/>
                    <a:pt x="102726" y="340092"/>
                  </a:cubicBezTo>
                  <a:cubicBezTo>
                    <a:pt x="164505" y="231776"/>
                    <a:pt x="263187" y="115102"/>
                    <a:pt x="420628" y="25210"/>
                  </a:cubicBezTo>
                  <a:cubicBezTo>
                    <a:pt x="420628" y="25210"/>
                    <a:pt x="422875" y="18272"/>
                    <a:pt x="427459" y="11675"/>
                  </a:cubicBezTo>
                  <a:cubicBezTo>
                    <a:pt x="433516" y="2921"/>
                    <a:pt x="443690" y="-5221"/>
                    <a:pt x="458178" y="4215"/>
                  </a:cubicBezTo>
                  <a:cubicBezTo>
                    <a:pt x="483576" y="20788"/>
                    <a:pt x="1071065" y="473537"/>
                    <a:pt x="1212401" y="548636"/>
                  </a:cubicBezTo>
                  <a:cubicBezTo>
                    <a:pt x="1343797" y="618432"/>
                    <a:pt x="2161219" y="335203"/>
                    <a:pt x="2275754" y="294940"/>
                  </a:cubicBezTo>
                  <a:cubicBezTo>
                    <a:pt x="2284436" y="291884"/>
                    <a:pt x="2289074" y="290230"/>
                    <a:pt x="2289074" y="290230"/>
                  </a:cubicBezTo>
                  <a:close/>
                </a:path>
              </a:pathLst>
            </a:custGeom>
            <a:solidFill>
              <a:schemeClr val="accent2"/>
            </a:solidFill>
            <a:ln w="179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F778076-2AB4-425E-AF41-C77CCEF9D243}"/>
                </a:ext>
              </a:extLst>
            </p:cNvPr>
            <p:cNvSpPr/>
            <p:nvPr/>
          </p:nvSpPr>
          <p:spPr>
            <a:xfrm>
              <a:off x="9036001" y="5398053"/>
              <a:ext cx="64871" cy="174499"/>
            </a:xfrm>
            <a:custGeom>
              <a:avLst/>
              <a:gdLst>
                <a:gd name="connsiteX0" fmla="*/ 53277 w 64871"/>
                <a:gd name="connsiteY0" fmla="*/ 25524 h 174499"/>
                <a:gd name="connsiteX1" fmla="*/ 64871 w 64871"/>
                <a:gd name="connsiteY1" fmla="*/ 0 h 174499"/>
                <a:gd name="connsiteX2" fmla="*/ 59119 w 64871"/>
                <a:gd name="connsiteY2" fmla="*/ 25003 h 174499"/>
                <a:gd name="connsiteX3" fmla="*/ 59101 w 64871"/>
                <a:gd name="connsiteY3" fmla="*/ 25057 h 174499"/>
                <a:gd name="connsiteX4" fmla="*/ 0 w 64871"/>
                <a:gd name="connsiteY4" fmla="*/ 174499 h 174499"/>
                <a:gd name="connsiteX5" fmla="*/ 4386 w 64871"/>
                <a:gd name="connsiteY5" fmla="*/ 148400 h 174499"/>
                <a:gd name="connsiteX6" fmla="*/ 53277 w 64871"/>
                <a:gd name="connsiteY6" fmla="*/ 25524 h 17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71" h="174499">
                  <a:moveTo>
                    <a:pt x="53277" y="25524"/>
                  </a:moveTo>
                  <a:cubicBezTo>
                    <a:pt x="57016" y="17058"/>
                    <a:pt x="60881" y="8538"/>
                    <a:pt x="64871" y="0"/>
                  </a:cubicBezTo>
                  <a:cubicBezTo>
                    <a:pt x="61330" y="15315"/>
                    <a:pt x="59299" y="24230"/>
                    <a:pt x="59119" y="25003"/>
                  </a:cubicBezTo>
                  <a:cubicBezTo>
                    <a:pt x="59101" y="25039"/>
                    <a:pt x="59101" y="25057"/>
                    <a:pt x="59101" y="25057"/>
                  </a:cubicBezTo>
                  <a:lnTo>
                    <a:pt x="0" y="174499"/>
                  </a:lnTo>
                  <a:cubicBezTo>
                    <a:pt x="1078" y="167309"/>
                    <a:pt x="2517" y="158556"/>
                    <a:pt x="4386" y="148400"/>
                  </a:cubicBezTo>
                  <a:cubicBezTo>
                    <a:pt x="17040" y="113061"/>
                    <a:pt x="33505" y="70227"/>
                    <a:pt x="53277" y="25524"/>
                  </a:cubicBezTo>
                  <a:close/>
                </a:path>
              </a:pathLst>
            </a:custGeom>
            <a:solidFill>
              <a:srgbClr val="FFC549"/>
            </a:solidFill>
            <a:ln w="179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C368A6-53A2-43CE-A9B4-031E02713D0F}"/>
                </a:ext>
              </a:extLst>
            </p:cNvPr>
            <p:cNvSpPr/>
            <p:nvPr/>
          </p:nvSpPr>
          <p:spPr>
            <a:xfrm>
              <a:off x="9100872" y="3870104"/>
              <a:ext cx="1153838" cy="1527948"/>
            </a:xfrm>
            <a:custGeom>
              <a:avLst/>
              <a:gdLst>
                <a:gd name="connsiteX0" fmla="*/ 1153839 w 1153838"/>
                <a:gd name="connsiteY0" fmla="*/ 0 h 1527948"/>
                <a:gd name="connsiteX1" fmla="*/ 1141041 w 1153838"/>
                <a:gd name="connsiteY1" fmla="*/ 113762 h 1527948"/>
                <a:gd name="connsiteX2" fmla="*/ 850927 w 1153838"/>
                <a:gd name="connsiteY2" fmla="*/ 389676 h 1527948"/>
                <a:gd name="connsiteX3" fmla="*/ 256447 w 1153838"/>
                <a:gd name="connsiteY3" fmla="*/ 1173287 h 1527948"/>
                <a:gd name="connsiteX4" fmla="*/ 117070 w 1153838"/>
                <a:gd name="connsiteY4" fmla="*/ 1335420 h 1527948"/>
                <a:gd name="connsiteX5" fmla="*/ 101953 w 1153838"/>
                <a:gd name="connsiteY5" fmla="*/ 1353862 h 1527948"/>
                <a:gd name="connsiteX6" fmla="*/ 0 w 1153838"/>
                <a:gd name="connsiteY6" fmla="*/ 1527948 h 1527948"/>
                <a:gd name="connsiteX7" fmla="*/ 26117 w 1153838"/>
                <a:gd name="connsiteY7" fmla="*/ 1415677 h 1527948"/>
                <a:gd name="connsiteX8" fmla="*/ 119209 w 1153838"/>
                <a:gd name="connsiteY8" fmla="*/ 1031790 h 1527948"/>
                <a:gd name="connsiteX9" fmla="*/ 352019 w 1153838"/>
                <a:gd name="connsiteY9" fmla="*/ 526015 h 1527948"/>
                <a:gd name="connsiteX10" fmla="*/ 507465 w 1153838"/>
                <a:gd name="connsiteY10" fmla="*/ 323546 h 1527948"/>
                <a:gd name="connsiteX11" fmla="*/ 874798 w 1153838"/>
                <a:gd name="connsiteY11" fmla="*/ 121510 h 1527948"/>
                <a:gd name="connsiteX12" fmla="*/ 915871 w 1153838"/>
                <a:gd name="connsiteY12" fmla="*/ 106357 h 1527948"/>
                <a:gd name="connsiteX13" fmla="*/ 917057 w 1153838"/>
                <a:gd name="connsiteY13" fmla="*/ 105943 h 1527948"/>
                <a:gd name="connsiteX14" fmla="*/ 1055750 w 1153838"/>
                <a:gd name="connsiteY14" fmla="*/ 43894 h 1527948"/>
                <a:gd name="connsiteX15" fmla="*/ 1055768 w 1153838"/>
                <a:gd name="connsiteY15" fmla="*/ 43876 h 1527948"/>
                <a:gd name="connsiteX16" fmla="*/ 1153839 w 1153838"/>
                <a:gd name="connsiteY16" fmla="*/ 0 h 152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3838" h="1527948">
                  <a:moveTo>
                    <a:pt x="1153839" y="0"/>
                  </a:moveTo>
                  <a:cubicBezTo>
                    <a:pt x="1153839" y="0"/>
                    <a:pt x="1153839" y="25596"/>
                    <a:pt x="1141041" y="113762"/>
                  </a:cubicBezTo>
                  <a:cubicBezTo>
                    <a:pt x="1128243" y="201947"/>
                    <a:pt x="1021580" y="231803"/>
                    <a:pt x="850927" y="389676"/>
                  </a:cubicBezTo>
                  <a:cubicBezTo>
                    <a:pt x="680257" y="547530"/>
                    <a:pt x="280623" y="1136313"/>
                    <a:pt x="256447" y="1173287"/>
                  </a:cubicBezTo>
                  <a:cubicBezTo>
                    <a:pt x="232271" y="1210279"/>
                    <a:pt x="242229" y="1190363"/>
                    <a:pt x="117070" y="1335420"/>
                  </a:cubicBezTo>
                  <a:cubicBezTo>
                    <a:pt x="111965" y="1341334"/>
                    <a:pt x="106932" y="1347499"/>
                    <a:pt x="101953" y="1353862"/>
                  </a:cubicBezTo>
                  <a:cubicBezTo>
                    <a:pt x="62912" y="1403922"/>
                    <a:pt x="28490" y="1466654"/>
                    <a:pt x="0" y="1527948"/>
                  </a:cubicBezTo>
                  <a:cubicBezTo>
                    <a:pt x="5518" y="1503988"/>
                    <a:pt x="14703" y="1464335"/>
                    <a:pt x="26117" y="1415677"/>
                  </a:cubicBezTo>
                  <a:cubicBezTo>
                    <a:pt x="51390" y="1307900"/>
                    <a:pt x="87573" y="1155852"/>
                    <a:pt x="119209" y="1031790"/>
                  </a:cubicBezTo>
                  <a:cubicBezTo>
                    <a:pt x="174679" y="814187"/>
                    <a:pt x="352019" y="526015"/>
                    <a:pt x="352019" y="526015"/>
                  </a:cubicBezTo>
                  <a:cubicBezTo>
                    <a:pt x="352019" y="526015"/>
                    <a:pt x="366668" y="449406"/>
                    <a:pt x="507465" y="323546"/>
                  </a:cubicBezTo>
                  <a:cubicBezTo>
                    <a:pt x="613912" y="228388"/>
                    <a:pt x="793498" y="152750"/>
                    <a:pt x="874798" y="121510"/>
                  </a:cubicBezTo>
                  <a:cubicBezTo>
                    <a:pt x="896889" y="113008"/>
                    <a:pt x="911718" y="107795"/>
                    <a:pt x="915871" y="106357"/>
                  </a:cubicBezTo>
                  <a:cubicBezTo>
                    <a:pt x="916661" y="106087"/>
                    <a:pt x="917057" y="105943"/>
                    <a:pt x="917057" y="105943"/>
                  </a:cubicBezTo>
                  <a:lnTo>
                    <a:pt x="1055750" y="43894"/>
                  </a:lnTo>
                  <a:lnTo>
                    <a:pt x="1055768" y="43876"/>
                  </a:lnTo>
                  <a:lnTo>
                    <a:pt x="1153839" y="0"/>
                  </a:ln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43C55C7-B12A-4D71-874B-6039FE2932E6}"/>
                </a:ext>
              </a:extLst>
            </p:cNvPr>
            <p:cNvSpPr/>
            <p:nvPr/>
          </p:nvSpPr>
          <p:spPr>
            <a:xfrm>
              <a:off x="7107431" y="3641123"/>
              <a:ext cx="4201308" cy="3239708"/>
            </a:xfrm>
            <a:custGeom>
              <a:avLst/>
              <a:gdLst>
                <a:gd name="connsiteX0" fmla="*/ 4182629 w 4201308"/>
                <a:gd name="connsiteY0" fmla="*/ 2053639 h 3239708"/>
                <a:gd name="connsiteX1" fmla="*/ 4043109 w 4201308"/>
                <a:gd name="connsiteY1" fmla="*/ 3218101 h 3239708"/>
                <a:gd name="connsiteX2" fmla="*/ 3785224 w 4201308"/>
                <a:gd name="connsiteY2" fmla="*/ 3221174 h 3239708"/>
                <a:gd name="connsiteX3" fmla="*/ 1889422 w 4201308"/>
                <a:gd name="connsiteY3" fmla="*/ 3238988 h 3239708"/>
                <a:gd name="connsiteX4" fmla="*/ 1889386 w 4201308"/>
                <a:gd name="connsiteY4" fmla="*/ 3238988 h 3239708"/>
                <a:gd name="connsiteX5" fmla="*/ 1431046 w 4201308"/>
                <a:gd name="connsiteY5" fmla="*/ 3238125 h 3239708"/>
                <a:gd name="connsiteX6" fmla="*/ 1110789 w 4201308"/>
                <a:gd name="connsiteY6" fmla="*/ 3188083 h 3239708"/>
                <a:gd name="connsiteX7" fmla="*/ 45512 w 4201308"/>
                <a:gd name="connsiteY7" fmla="*/ 2403483 h 3239708"/>
                <a:gd name="connsiteX8" fmla="*/ 0 w 4201308"/>
                <a:gd name="connsiteY8" fmla="*/ 2323854 h 3239708"/>
                <a:gd name="connsiteX9" fmla="*/ 49341 w 4201308"/>
                <a:gd name="connsiteY9" fmla="*/ 2167348 h 3239708"/>
                <a:gd name="connsiteX10" fmla="*/ 350347 w 4201308"/>
                <a:gd name="connsiteY10" fmla="*/ 1840620 h 3239708"/>
                <a:gd name="connsiteX11" fmla="*/ 403894 w 4201308"/>
                <a:gd name="connsiteY11" fmla="*/ 1837456 h 3239708"/>
                <a:gd name="connsiteX12" fmla="*/ 1314102 w 4201308"/>
                <a:gd name="connsiteY12" fmla="*/ 2309619 h 3239708"/>
                <a:gd name="connsiteX13" fmla="*/ 1910830 w 4201308"/>
                <a:gd name="connsiteY13" fmla="*/ 2021446 h 3239708"/>
                <a:gd name="connsiteX14" fmla="*/ 1910848 w 4201308"/>
                <a:gd name="connsiteY14" fmla="*/ 2021428 h 3239708"/>
                <a:gd name="connsiteX15" fmla="*/ 1910848 w 4201308"/>
                <a:gd name="connsiteY15" fmla="*/ 2021410 h 3239708"/>
                <a:gd name="connsiteX16" fmla="*/ 1910866 w 4201308"/>
                <a:gd name="connsiteY16" fmla="*/ 2021410 h 3239708"/>
                <a:gd name="connsiteX17" fmla="*/ 1910991 w 4201308"/>
                <a:gd name="connsiteY17" fmla="*/ 2021266 h 3239708"/>
                <a:gd name="connsiteX18" fmla="*/ 1911153 w 4201308"/>
                <a:gd name="connsiteY18" fmla="*/ 2021069 h 3239708"/>
                <a:gd name="connsiteX19" fmla="*/ 1928571 w 4201308"/>
                <a:gd name="connsiteY19" fmla="*/ 1931446 h 3239708"/>
                <a:gd name="connsiteX20" fmla="*/ 1928571 w 4201308"/>
                <a:gd name="connsiteY20" fmla="*/ 1931428 h 3239708"/>
                <a:gd name="connsiteX21" fmla="*/ 1932957 w 4201308"/>
                <a:gd name="connsiteY21" fmla="*/ 1905329 h 3239708"/>
                <a:gd name="connsiteX22" fmla="*/ 1963586 w 4201308"/>
                <a:gd name="connsiteY22" fmla="*/ 1783802 h 3239708"/>
                <a:gd name="connsiteX23" fmla="*/ 2019559 w 4201308"/>
                <a:gd name="connsiteY23" fmla="*/ 1644658 h 3239708"/>
                <a:gd name="connsiteX24" fmla="*/ 2110512 w 4201308"/>
                <a:gd name="connsiteY24" fmla="*/ 1498991 h 3239708"/>
                <a:gd name="connsiteX25" fmla="*/ 2121459 w 4201308"/>
                <a:gd name="connsiteY25" fmla="*/ 1485042 h 3239708"/>
                <a:gd name="connsiteX26" fmla="*/ 2810738 w 4201308"/>
                <a:gd name="connsiteY26" fmla="*/ 624750 h 3239708"/>
                <a:gd name="connsiteX27" fmla="*/ 2888677 w 4201308"/>
                <a:gd name="connsiteY27" fmla="*/ 520101 h 3239708"/>
                <a:gd name="connsiteX28" fmla="*/ 2946754 w 4201308"/>
                <a:gd name="connsiteY28" fmla="*/ 432348 h 3239708"/>
                <a:gd name="connsiteX29" fmla="*/ 3049192 w 4201308"/>
                <a:gd name="connsiteY29" fmla="*/ 272875 h 3239708"/>
                <a:gd name="connsiteX30" fmla="*/ 3049210 w 4201308"/>
                <a:gd name="connsiteY30" fmla="*/ 272857 h 3239708"/>
                <a:gd name="connsiteX31" fmla="*/ 3063374 w 4201308"/>
                <a:gd name="connsiteY31" fmla="*/ 258837 h 3239708"/>
                <a:gd name="connsiteX32" fmla="*/ 3588167 w 4201308"/>
                <a:gd name="connsiteY32" fmla="*/ 0 h 3239708"/>
                <a:gd name="connsiteX33" fmla="*/ 3682031 w 4201308"/>
                <a:gd name="connsiteY33" fmla="*/ 100982 h 3239708"/>
                <a:gd name="connsiteX34" fmla="*/ 3869760 w 4201308"/>
                <a:gd name="connsiteY34" fmla="*/ 169251 h 3239708"/>
                <a:gd name="connsiteX35" fmla="*/ 4115799 w 4201308"/>
                <a:gd name="connsiteY35" fmla="*/ 1006912 h 3239708"/>
                <a:gd name="connsiteX36" fmla="*/ 4182629 w 4201308"/>
                <a:gd name="connsiteY36" fmla="*/ 2053639 h 3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01308" h="3239708">
                  <a:moveTo>
                    <a:pt x="4182629" y="2053639"/>
                  </a:moveTo>
                  <a:cubicBezTo>
                    <a:pt x="4159892" y="2285442"/>
                    <a:pt x="4043109" y="3218101"/>
                    <a:pt x="4043109" y="3218101"/>
                  </a:cubicBezTo>
                  <a:cubicBezTo>
                    <a:pt x="4043109" y="3218101"/>
                    <a:pt x="3944445" y="3219323"/>
                    <a:pt x="3785224" y="3221174"/>
                  </a:cubicBezTo>
                  <a:cubicBezTo>
                    <a:pt x="3347088" y="3226297"/>
                    <a:pt x="2450469" y="3236274"/>
                    <a:pt x="1889422" y="3238988"/>
                  </a:cubicBezTo>
                  <a:cubicBezTo>
                    <a:pt x="1889404" y="3238988"/>
                    <a:pt x="1889404" y="3238988"/>
                    <a:pt x="1889386" y="3238988"/>
                  </a:cubicBezTo>
                  <a:cubicBezTo>
                    <a:pt x="1668278" y="3240084"/>
                    <a:pt x="1499297" y="3240030"/>
                    <a:pt x="1431046" y="3238125"/>
                  </a:cubicBezTo>
                  <a:cubicBezTo>
                    <a:pt x="1126697" y="3229587"/>
                    <a:pt x="1110789" y="3188083"/>
                    <a:pt x="1110789" y="3188083"/>
                  </a:cubicBezTo>
                  <a:cubicBezTo>
                    <a:pt x="1110789" y="3188083"/>
                    <a:pt x="91024" y="2483129"/>
                    <a:pt x="45512" y="2403483"/>
                  </a:cubicBezTo>
                  <a:cubicBezTo>
                    <a:pt x="0" y="2323854"/>
                    <a:pt x="0" y="2323854"/>
                    <a:pt x="0" y="2323854"/>
                  </a:cubicBezTo>
                  <a:cubicBezTo>
                    <a:pt x="0" y="2323854"/>
                    <a:pt x="15063" y="2254076"/>
                    <a:pt x="49341" y="2167348"/>
                  </a:cubicBezTo>
                  <a:cubicBezTo>
                    <a:pt x="101108" y="2036401"/>
                    <a:pt x="196680" y="1866809"/>
                    <a:pt x="350347" y="1840620"/>
                  </a:cubicBezTo>
                  <a:cubicBezTo>
                    <a:pt x="367459" y="1837708"/>
                    <a:pt x="385308" y="1836557"/>
                    <a:pt x="403894" y="1837456"/>
                  </a:cubicBezTo>
                  <a:cubicBezTo>
                    <a:pt x="403894" y="1837456"/>
                    <a:pt x="1069483" y="2224292"/>
                    <a:pt x="1314102" y="2309619"/>
                  </a:cubicBezTo>
                  <a:cubicBezTo>
                    <a:pt x="1529063" y="2384627"/>
                    <a:pt x="1839002" y="2102710"/>
                    <a:pt x="1910830" y="2021446"/>
                  </a:cubicBezTo>
                  <a:cubicBezTo>
                    <a:pt x="1910830" y="2021446"/>
                    <a:pt x="1910830" y="2021446"/>
                    <a:pt x="1910848" y="2021428"/>
                  </a:cubicBezTo>
                  <a:cubicBezTo>
                    <a:pt x="1910848" y="2021428"/>
                    <a:pt x="1910848" y="2021428"/>
                    <a:pt x="1910848" y="2021410"/>
                  </a:cubicBezTo>
                  <a:lnTo>
                    <a:pt x="1910866" y="2021410"/>
                  </a:lnTo>
                  <a:cubicBezTo>
                    <a:pt x="1910884" y="2021374"/>
                    <a:pt x="1910920" y="2021338"/>
                    <a:pt x="1910991" y="2021266"/>
                  </a:cubicBezTo>
                  <a:cubicBezTo>
                    <a:pt x="1911045" y="2021195"/>
                    <a:pt x="1911099" y="2021141"/>
                    <a:pt x="1911153" y="2021069"/>
                  </a:cubicBezTo>
                  <a:cubicBezTo>
                    <a:pt x="1911153" y="2021069"/>
                    <a:pt x="1926378" y="1945970"/>
                    <a:pt x="1928571" y="1931446"/>
                  </a:cubicBezTo>
                  <a:lnTo>
                    <a:pt x="1928571" y="1931428"/>
                  </a:lnTo>
                  <a:cubicBezTo>
                    <a:pt x="1929649" y="1924238"/>
                    <a:pt x="1931087" y="1915485"/>
                    <a:pt x="1932957" y="1905329"/>
                  </a:cubicBezTo>
                  <a:cubicBezTo>
                    <a:pt x="1938547" y="1875132"/>
                    <a:pt x="1948020" y="1832783"/>
                    <a:pt x="1963586" y="1783802"/>
                  </a:cubicBezTo>
                  <a:cubicBezTo>
                    <a:pt x="1977139" y="1741237"/>
                    <a:pt x="1995311" y="1693658"/>
                    <a:pt x="2019559" y="1644658"/>
                  </a:cubicBezTo>
                  <a:cubicBezTo>
                    <a:pt x="2043484" y="1596324"/>
                    <a:pt x="2073340" y="1546606"/>
                    <a:pt x="2110512" y="1498991"/>
                  </a:cubicBezTo>
                  <a:cubicBezTo>
                    <a:pt x="2113963" y="1494569"/>
                    <a:pt x="2117612" y="1489913"/>
                    <a:pt x="2121459" y="1485042"/>
                  </a:cubicBezTo>
                  <a:cubicBezTo>
                    <a:pt x="2254059" y="1316708"/>
                    <a:pt x="2608917" y="888926"/>
                    <a:pt x="2810738" y="624750"/>
                  </a:cubicBezTo>
                  <a:cubicBezTo>
                    <a:pt x="2840433" y="585871"/>
                    <a:pt x="2866802" y="550532"/>
                    <a:pt x="2888677" y="520101"/>
                  </a:cubicBezTo>
                  <a:cubicBezTo>
                    <a:pt x="2915622" y="482569"/>
                    <a:pt x="2935735" y="452480"/>
                    <a:pt x="2946754" y="432348"/>
                  </a:cubicBezTo>
                  <a:cubicBezTo>
                    <a:pt x="2999294" y="336327"/>
                    <a:pt x="3032224" y="292234"/>
                    <a:pt x="3049192" y="272875"/>
                  </a:cubicBezTo>
                  <a:lnTo>
                    <a:pt x="3049210" y="272857"/>
                  </a:lnTo>
                  <a:cubicBezTo>
                    <a:pt x="3058881" y="261839"/>
                    <a:pt x="3063374" y="258837"/>
                    <a:pt x="3063374" y="258837"/>
                  </a:cubicBezTo>
                  <a:lnTo>
                    <a:pt x="3588167" y="0"/>
                  </a:lnTo>
                  <a:cubicBezTo>
                    <a:pt x="3588167" y="0"/>
                    <a:pt x="3623721" y="100982"/>
                    <a:pt x="3682031" y="100982"/>
                  </a:cubicBezTo>
                  <a:cubicBezTo>
                    <a:pt x="3740341" y="100982"/>
                    <a:pt x="3821408" y="68268"/>
                    <a:pt x="3869760" y="169251"/>
                  </a:cubicBezTo>
                  <a:cubicBezTo>
                    <a:pt x="3918112" y="270215"/>
                    <a:pt x="4003439" y="628615"/>
                    <a:pt x="4115799" y="1006912"/>
                  </a:cubicBezTo>
                  <a:cubicBezTo>
                    <a:pt x="4228142" y="1385210"/>
                    <a:pt x="4205386" y="1821818"/>
                    <a:pt x="4182629" y="2053639"/>
                  </a:cubicBezTo>
                  <a:close/>
                </a:path>
              </a:pathLst>
            </a:custGeom>
            <a:solidFill>
              <a:schemeClr val="accent2"/>
            </a:solidFill>
            <a:ln w="17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30E172A-87BE-456C-A0C0-F44360AB3DFE}"/>
                </a:ext>
              </a:extLst>
            </p:cNvPr>
            <p:cNvSpPr/>
            <p:nvPr/>
          </p:nvSpPr>
          <p:spPr>
            <a:xfrm>
              <a:off x="8996852" y="5368610"/>
              <a:ext cx="1910613" cy="1511501"/>
            </a:xfrm>
            <a:custGeom>
              <a:avLst/>
              <a:gdLst>
                <a:gd name="connsiteX0" fmla="*/ 1798487 w 1910613"/>
                <a:gd name="connsiteY0" fmla="*/ 1469997 h 1511501"/>
                <a:gd name="connsiteX1" fmla="*/ 1895803 w 1910613"/>
                <a:gd name="connsiteY1" fmla="*/ 1493688 h 1511501"/>
                <a:gd name="connsiteX2" fmla="*/ 0 w 1910613"/>
                <a:gd name="connsiteY2" fmla="*/ 1511501 h 1511501"/>
                <a:gd name="connsiteX3" fmla="*/ 1109531 w 1910613"/>
                <a:gd name="connsiteY3" fmla="*/ 922233 h 1511501"/>
                <a:gd name="connsiteX4" fmla="*/ 1910614 w 1910613"/>
                <a:gd name="connsiteY4" fmla="*/ 0 h 1511501"/>
                <a:gd name="connsiteX5" fmla="*/ 1661303 w 1910613"/>
                <a:gd name="connsiteY5" fmla="*/ 678351 h 1511501"/>
                <a:gd name="connsiteX6" fmla="*/ 1798487 w 1910613"/>
                <a:gd name="connsiteY6" fmla="*/ 1469997 h 151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13" h="1511501">
                  <a:moveTo>
                    <a:pt x="1798487" y="1469997"/>
                  </a:moveTo>
                  <a:cubicBezTo>
                    <a:pt x="1834958" y="1478877"/>
                    <a:pt x="1867241" y="1486732"/>
                    <a:pt x="1895803" y="1493688"/>
                  </a:cubicBezTo>
                  <a:cubicBezTo>
                    <a:pt x="1457667" y="1498811"/>
                    <a:pt x="561048" y="1508787"/>
                    <a:pt x="0" y="1511501"/>
                  </a:cubicBezTo>
                  <a:cubicBezTo>
                    <a:pt x="7496" y="1510423"/>
                    <a:pt x="489472" y="1439440"/>
                    <a:pt x="1109531" y="922233"/>
                  </a:cubicBezTo>
                  <a:cubicBezTo>
                    <a:pt x="1712496" y="419280"/>
                    <a:pt x="1898301" y="26962"/>
                    <a:pt x="1910614" y="0"/>
                  </a:cubicBezTo>
                  <a:cubicBezTo>
                    <a:pt x="1898912" y="26621"/>
                    <a:pt x="1731873" y="407813"/>
                    <a:pt x="1661303" y="678351"/>
                  </a:cubicBezTo>
                  <a:cubicBezTo>
                    <a:pt x="1588146" y="958812"/>
                    <a:pt x="1481447" y="1392814"/>
                    <a:pt x="1798487" y="1469997"/>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B2BC3F3-3287-424C-B117-5470D70B5389}"/>
                </a:ext>
              </a:extLst>
            </p:cNvPr>
            <p:cNvSpPr/>
            <p:nvPr/>
          </p:nvSpPr>
          <p:spPr>
            <a:xfrm>
              <a:off x="9756189" y="3958684"/>
              <a:ext cx="261013" cy="350425"/>
            </a:xfrm>
            <a:custGeom>
              <a:avLst/>
              <a:gdLst>
                <a:gd name="connsiteX0" fmla="*/ 259601 w 261013"/>
                <a:gd name="connsiteY0" fmla="*/ 0 h 350425"/>
                <a:gd name="connsiteX1" fmla="*/ 16869 w 261013"/>
                <a:gd name="connsiteY1" fmla="*/ 267411 h 350425"/>
                <a:gd name="connsiteX2" fmla="*/ 220182 w 261013"/>
                <a:gd name="connsiteY2" fmla="*/ 249095 h 350425"/>
                <a:gd name="connsiteX3" fmla="*/ 259601 w 261013"/>
                <a:gd name="connsiteY3" fmla="*/ 0 h 350425"/>
              </a:gdLst>
              <a:ahLst/>
              <a:cxnLst>
                <a:cxn ang="0">
                  <a:pos x="connsiteX0" y="connsiteY0"/>
                </a:cxn>
                <a:cxn ang="0">
                  <a:pos x="connsiteX1" y="connsiteY1"/>
                </a:cxn>
                <a:cxn ang="0">
                  <a:pos x="connsiteX2" y="connsiteY2"/>
                </a:cxn>
                <a:cxn ang="0">
                  <a:pos x="connsiteX3" y="connsiteY3"/>
                </a:cxn>
              </a:cxnLst>
              <a:rect l="l" t="t" r="r" b="b"/>
              <a:pathLst>
                <a:path w="261013" h="350425">
                  <a:moveTo>
                    <a:pt x="259601" y="0"/>
                  </a:moveTo>
                  <a:cubicBezTo>
                    <a:pt x="259601" y="0"/>
                    <a:pt x="97468" y="122714"/>
                    <a:pt x="16869" y="267411"/>
                  </a:cubicBezTo>
                  <a:cubicBezTo>
                    <a:pt x="-63730" y="412108"/>
                    <a:pt x="167840" y="342420"/>
                    <a:pt x="220182" y="249095"/>
                  </a:cubicBezTo>
                  <a:cubicBezTo>
                    <a:pt x="272525" y="155770"/>
                    <a:pt x="259601" y="0"/>
                    <a:pt x="259601" y="0"/>
                  </a:cubicBezTo>
                  <a:close/>
                </a:path>
              </a:pathLst>
            </a:custGeom>
            <a:solidFill>
              <a:schemeClr val="accent2"/>
            </a:solidFill>
            <a:ln w="179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A04F483-932E-4821-B870-1B4043DC37A7}"/>
                </a:ext>
              </a:extLst>
            </p:cNvPr>
            <p:cNvSpPr/>
            <p:nvPr/>
          </p:nvSpPr>
          <p:spPr>
            <a:xfrm>
              <a:off x="7163832" y="4119001"/>
              <a:ext cx="435755" cy="653078"/>
            </a:xfrm>
            <a:custGeom>
              <a:avLst/>
              <a:gdLst>
                <a:gd name="connsiteX0" fmla="*/ 435749 w 435755"/>
                <a:gd name="connsiteY0" fmla="*/ 0 h 653078"/>
                <a:gd name="connsiteX1" fmla="*/ 290513 w 435755"/>
                <a:gd name="connsiteY1" fmla="*/ 448777 h 653078"/>
                <a:gd name="connsiteX2" fmla="*/ 4 w 435755"/>
                <a:gd name="connsiteY2" fmla="*/ 653078 h 653078"/>
                <a:gd name="connsiteX3" fmla="*/ 102676 w 435755"/>
                <a:gd name="connsiteY3" fmla="*/ 327051 h 653078"/>
                <a:gd name="connsiteX4" fmla="*/ 435749 w 435755"/>
                <a:gd name="connsiteY4" fmla="*/ 0 h 65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55" h="653078">
                  <a:moveTo>
                    <a:pt x="435749" y="0"/>
                  </a:moveTo>
                  <a:cubicBezTo>
                    <a:pt x="435749" y="0"/>
                    <a:pt x="439128" y="259359"/>
                    <a:pt x="290513" y="448777"/>
                  </a:cubicBezTo>
                  <a:cubicBezTo>
                    <a:pt x="141897" y="638195"/>
                    <a:pt x="4" y="653078"/>
                    <a:pt x="4" y="653078"/>
                  </a:cubicBezTo>
                  <a:cubicBezTo>
                    <a:pt x="4" y="653078"/>
                    <a:pt x="-2243" y="472000"/>
                    <a:pt x="102676" y="327051"/>
                  </a:cubicBezTo>
                  <a:cubicBezTo>
                    <a:pt x="207595" y="182103"/>
                    <a:pt x="435749" y="0"/>
                    <a:pt x="435749" y="0"/>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0E11D7-86C7-473B-B462-CF300BFD1B5D}"/>
                </a:ext>
              </a:extLst>
            </p:cNvPr>
            <p:cNvSpPr/>
            <p:nvPr/>
          </p:nvSpPr>
          <p:spPr>
            <a:xfrm>
              <a:off x="9018584" y="4238793"/>
              <a:ext cx="1502668" cy="1423398"/>
            </a:xfrm>
            <a:custGeom>
              <a:avLst/>
              <a:gdLst>
                <a:gd name="connsiteX0" fmla="*/ 0 w 1502668"/>
                <a:gd name="connsiteY0" fmla="*/ 1423399 h 1423398"/>
                <a:gd name="connsiteX1" fmla="*/ 868111 w 1502668"/>
                <a:gd name="connsiteY1" fmla="*/ 701782 h 1423398"/>
                <a:gd name="connsiteX2" fmla="*/ 1502406 w 1502668"/>
                <a:gd name="connsiteY2" fmla="*/ 154 h 1423398"/>
                <a:gd name="connsiteX3" fmla="*/ 751329 w 1502668"/>
                <a:gd name="connsiteY3" fmla="*/ 507780 h 1423398"/>
                <a:gd name="connsiteX4" fmla="*/ 0 w 1502668"/>
                <a:gd name="connsiteY4" fmla="*/ 1423399 h 14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68" h="1423398">
                  <a:moveTo>
                    <a:pt x="0" y="1423399"/>
                  </a:moveTo>
                  <a:cubicBezTo>
                    <a:pt x="0" y="1423399"/>
                    <a:pt x="427836" y="1141518"/>
                    <a:pt x="868111" y="701782"/>
                  </a:cubicBezTo>
                  <a:cubicBezTo>
                    <a:pt x="1308386" y="262047"/>
                    <a:pt x="1511016" y="-7377"/>
                    <a:pt x="1502406" y="154"/>
                  </a:cubicBezTo>
                  <a:cubicBezTo>
                    <a:pt x="1493796" y="7685"/>
                    <a:pt x="1218728" y="220309"/>
                    <a:pt x="751329" y="507780"/>
                  </a:cubicBezTo>
                  <a:cubicBezTo>
                    <a:pt x="283930" y="795251"/>
                    <a:pt x="71162" y="920644"/>
                    <a:pt x="0" y="1423399"/>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278E763-B178-4D96-A60F-DDD8A5D14895}"/>
                </a:ext>
              </a:extLst>
            </p:cNvPr>
            <p:cNvSpPr/>
            <p:nvPr/>
          </p:nvSpPr>
          <p:spPr>
            <a:xfrm>
              <a:off x="10586544" y="3739569"/>
              <a:ext cx="344371" cy="157623"/>
            </a:xfrm>
            <a:custGeom>
              <a:avLst/>
              <a:gdLst>
                <a:gd name="connsiteX0" fmla="*/ 183954 w 344371"/>
                <a:gd name="connsiteY0" fmla="*/ 8954 h 157623"/>
                <a:gd name="connsiteX1" fmla="*/ 319502 w 344371"/>
                <a:gd name="connsiteY1" fmla="*/ 11560 h 157623"/>
                <a:gd name="connsiteX2" fmla="*/ 195620 w 344371"/>
                <a:gd name="connsiteY2" fmla="*/ 104149 h 157623"/>
                <a:gd name="connsiteX3" fmla="*/ 0 w 344371"/>
                <a:gd name="connsiteY3" fmla="*/ 157624 h 157623"/>
                <a:gd name="connsiteX4" fmla="*/ 183954 w 344371"/>
                <a:gd name="connsiteY4" fmla="*/ 8954 h 157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1" h="157623">
                  <a:moveTo>
                    <a:pt x="183954" y="8954"/>
                  </a:moveTo>
                  <a:cubicBezTo>
                    <a:pt x="187783" y="8954"/>
                    <a:pt x="270287" y="-12831"/>
                    <a:pt x="319502" y="11560"/>
                  </a:cubicBezTo>
                  <a:cubicBezTo>
                    <a:pt x="368717" y="35952"/>
                    <a:pt x="353402" y="67642"/>
                    <a:pt x="195620" y="104149"/>
                  </a:cubicBezTo>
                  <a:cubicBezTo>
                    <a:pt x="37819" y="140655"/>
                    <a:pt x="0" y="157624"/>
                    <a:pt x="0" y="157624"/>
                  </a:cubicBezTo>
                  <a:lnTo>
                    <a:pt x="183954" y="8954"/>
                  </a:lnTo>
                  <a:close/>
                </a:path>
              </a:pathLst>
            </a:custGeom>
            <a:solidFill>
              <a:schemeClr val="accent2"/>
            </a:solidFill>
            <a:ln w="17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A0603B-D8A4-48D1-A4D4-228ACD4FAB89}"/>
                </a:ext>
              </a:extLst>
            </p:cNvPr>
            <p:cNvSpPr/>
            <p:nvPr/>
          </p:nvSpPr>
          <p:spPr>
            <a:xfrm>
              <a:off x="7591276" y="4117090"/>
              <a:ext cx="1848295" cy="630678"/>
            </a:xfrm>
            <a:custGeom>
              <a:avLst/>
              <a:gdLst>
                <a:gd name="connsiteX0" fmla="*/ 1848295 w 1848295"/>
                <a:gd name="connsiteY0" fmla="*/ 289796 h 630678"/>
                <a:gd name="connsiteX1" fmla="*/ 1759176 w 1848295"/>
                <a:gd name="connsiteY1" fmla="*/ 400844 h 630678"/>
                <a:gd name="connsiteX2" fmla="*/ 932155 w 1848295"/>
                <a:gd name="connsiteY2" fmla="*/ 618501 h 630678"/>
                <a:gd name="connsiteX3" fmla="*/ 363900 w 1848295"/>
                <a:gd name="connsiteY3" fmla="*/ 299466 h 630678"/>
                <a:gd name="connsiteX4" fmla="*/ 8250 w 1848295"/>
                <a:gd name="connsiteY4" fmla="*/ 18412 h 630678"/>
                <a:gd name="connsiteX5" fmla="*/ 4889 w 1848295"/>
                <a:gd name="connsiteY5" fmla="*/ 15590 h 630678"/>
                <a:gd name="connsiteX6" fmla="*/ 0 w 1848295"/>
                <a:gd name="connsiteY6" fmla="*/ 11474 h 630678"/>
                <a:gd name="connsiteX7" fmla="*/ 30719 w 1848295"/>
                <a:gd name="connsiteY7" fmla="*/ 4140 h 630678"/>
                <a:gd name="connsiteX8" fmla="*/ 784942 w 1848295"/>
                <a:gd name="connsiteY8" fmla="*/ 539034 h 630678"/>
                <a:gd name="connsiteX9" fmla="*/ 1848295 w 1848295"/>
                <a:gd name="connsiteY9" fmla="*/ 289796 h 63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295" h="630678">
                  <a:moveTo>
                    <a:pt x="1848295" y="289796"/>
                  </a:moveTo>
                  <a:lnTo>
                    <a:pt x="1759176" y="400844"/>
                  </a:lnTo>
                  <a:cubicBezTo>
                    <a:pt x="1759176" y="400844"/>
                    <a:pt x="1226439" y="563678"/>
                    <a:pt x="932155" y="618501"/>
                  </a:cubicBezTo>
                  <a:cubicBezTo>
                    <a:pt x="637890" y="673342"/>
                    <a:pt x="673408" y="538747"/>
                    <a:pt x="363900" y="299466"/>
                  </a:cubicBezTo>
                  <a:cubicBezTo>
                    <a:pt x="134937" y="122432"/>
                    <a:pt x="41414" y="46147"/>
                    <a:pt x="8250" y="18412"/>
                  </a:cubicBezTo>
                  <a:cubicBezTo>
                    <a:pt x="7046" y="17406"/>
                    <a:pt x="5932" y="16471"/>
                    <a:pt x="4889" y="15590"/>
                  </a:cubicBezTo>
                  <a:cubicBezTo>
                    <a:pt x="3020" y="14044"/>
                    <a:pt x="1402" y="12660"/>
                    <a:pt x="0" y="11474"/>
                  </a:cubicBezTo>
                  <a:cubicBezTo>
                    <a:pt x="6058" y="2882"/>
                    <a:pt x="16231" y="-5135"/>
                    <a:pt x="30719" y="4140"/>
                  </a:cubicBezTo>
                  <a:cubicBezTo>
                    <a:pt x="56117" y="20425"/>
                    <a:pt x="643606" y="465248"/>
                    <a:pt x="784942" y="539034"/>
                  </a:cubicBezTo>
                  <a:cubicBezTo>
                    <a:pt x="916338" y="607626"/>
                    <a:pt x="1733760" y="329358"/>
                    <a:pt x="1848295" y="289796"/>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ECBB2E9-B2D9-4764-9235-D4D696EB9CC8}"/>
                </a:ext>
              </a:extLst>
            </p:cNvPr>
            <p:cNvSpPr/>
            <p:nvPr/>
          </p:nvSpPr>
          <p:spPr>
            <a:xfrm>
              <a:off x="9793801" y="3792363"/>
              <a:ext cx="1173575" cy="689064"/>
            </a:xfrm>
            <a:custGeom>
              <a:avLst/>
              <a:gdLst>
                <a:gd name="connsiteX0" fmla="*/ 480538 w 1173575"/>
                <a:gd name="connsiteY0" fmla="*/ 166321 h 689064"/>
                <a:gd name="connsiteX1" fmla="*/ 810915 w 1173575"/>
                <a:gd name="connsiteY1" fmla="*/ 77741 h 689064"/>
                <a:gd name="connsiteX2" fmla="*/ 1173575 w 1173575"/>
                <a:gd name="connsiteY2" fmla="*/ 0 h 689064"/>
                <a:gd name="connsiteX3" fmla="*/ 779046 w 1173575"/>
                <a:gd name="connsiteY3" fmla="*/ 166321 h 689064"/>
                <a:gd name="connsiteX4" fmla="*/ 92894 w 1173575"/>
                <a:gd name="connsiteY4" fmla="*/ 558423 h 689064"/>
                <a:gd name="connsiteX5" fmla="*/ 0 w 1173575"/>
                <a:gd name="connsiteY5" fmla="*/ 689064 h 689064"/>
                <a:gd name="connsiteX6" fmla="*/ 360413 w 1173575"/>
                <a:gd name="connsiteY6" fmla="*/ 245482 h 689064"/>
                <a:gd name="connsiteX7" fmla="*/ 480538 w 1173575"/>
                <a:gd name="connsiteY7" fmla="*/ 166321 h 68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575" h="689064">
                  <a:moveTo>
                    <a:pt x="480538" y="166321"/>
                  </a:moveTo>
                  <a:cubicBezTo>
                    <a:pt x="480538" y="166321"/>
                    <a:pt x="468981" y="97118"/>
                    <a:pt x="810915" y="77741"/>
                  </a:cubicBezTo>
                  <a:cubicBezTo>
                    <a:pt x="1152832" y="58364"/>
                    <a:pt x="1173575" y="0"/>
                    <a:pt x="1173575" y="0"/>
                  </a:cubicBezTo>
                  <a:cubicBezTo>
                    <a:pt x="1173575" y="0"/>
                    <a:pt x="1128387" y="73283"/>
                    <a:pt x="779046" y="166321"/>
                  </a:cubicBezTo>
                  <a:cubicBezTo>
                    <a:pt x="429706" y="259358"/>
                    <a:pt x="185806" y="427800"/>
                    <a:pt x="92894" y="558423"/>
                  </a:cubicBezTo>
                  <a:cubicBezTo>
                    <a:pt x="-18" y="689046"/>
                    <a:pt x="0" y="689064"/>
                    <a:pt x="0" y="689064"/>
                  </a:cubicBezTo>
                  <a:cubicBezTo>
                    <a:pt x="0" y="689064"/>
                    <a:pt x="217172" y="312492"/>
                    <a:pt x="360413" y="245482"/>
                  </a:cubicBezTo>
                  <a:cubicBezTo>
                    <a:pt x="503636" y="178490"/>
                    <a:pt x="480538" y="166321"/>
                    <a:pt x="480538" y="166321"/>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30B1F5-37A7-4072-B15D-53F88BB1BC02}"/>
                </a:ext>
              </a:extLst>
            </p:cNvPr>
            <p:cNvSpPr/>
            <p:nvPr/>
          </p:nvSpPr>
          <p:spPr>
            <a:xfrm>
              <a:off x="8673068" y="4481409"/>
              <a:ext cx="1989293" cy="1571182"/>
            </a:xfrm>
            <a:custGeom>
              <a:avLst/>
              <a:gdLst>
                <a:gd name="connsiteX0" fmla="*/ 1473740 w 1989293"/>
                <a:gd name="connsiteY0" fmla="*/ 236818 h 1571182"/>
                <a:gd name="connsiteX1" fmla="*/ 1770180 w 1989293"/>
                <a:gd name="connsiteY1" fmla="*/ 41701 h 1571182"/>
                <a:gd name="connsiteX2" fmla="*/ 1989293 w 1989293"/>
                <a:gd name="connsiteY2" fmla="*/ 0 h 1571182"/>
                <a:gd name="connsiteX3" fmla="*/ 1542494 w 1989293"/>
                <a:gd name="connsiteY3" fmla="*/ 266351 h 1571182"/>
                <a:gd name="connsiteX4" fmla="*/ 147 w 1989293"/>
                <a:gd name="connsiteY4" fmla="*/ 1571142 h 1571182"/>
                <a:gd name="connsiteX5" fmla="*/ 1473740 w 1989293"/>
                <a:gd name="connsiteY5" fmla="*/ 236818 h 157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293" h="1571182">
                  <a:moveTo>
                    <a:pt x="1473740" y="236818"/>
                  </a:moveTo>
                  <a:cubicBezTo>
                    <a:pt x="1473740" y="236818"/>
                    <a:pt x="1606915" y="71773"/>
                    <a:pt x="1770180" y="41701"/>
                  </a:cubicBezTo>
                  <a:cubicBezTo>
                    <a:pt x="1933446" y="11630"/>
                    <a:pt x="1989293" y="0"/>
                    <a:pt x="1989293" y="0"/>
                  </a:cubicBezTo>
                  <a:cubicBezTo>
                    <a:pt x="1989293" y="0"/>
                    <a:pt x="1770180" y="31330"/>
                    <a:pt x="1542494" y="266351"/>
                  </a:cubicBezTo>
                  <a:cubicBezTo>
                    <a:pt x="1314807" y="501371"/>
                    <a:pt x="17331" y="1562550"/>
                    <a:pt x="147" y="1571142"/>
                  </a:cubicBezTo>
                  <a:cubicBezTo>
                    <a:pt x="-17037" y="1579734"/>
                    <a:pt x="1473740" y="236818"/>
                    <a:pt x="1473740" y="236818"/>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A9F7BD0-A853-4294-B17B-AC6348DD9826}"/>
                </a:ext>
              </a:extLst>
            </p:cNvPr>
            <p:cNvSpPr/>
            <p:nvPr/>
          </p:nvSpPr>
          <p:spPr>
            <a:xfrm>
              <a:off x="7281229" y="5478396"/>
              <a:ext cx="1211537" cy="526916"/>
            </a:xfrm>
            <a:custGeom>
              <a:avLst/>
              <a:gdLst>
                <a:gd name="connsiteX0" fmla="*/ 230096 w 1211537"/>
                <a:gd name="connsiteY0" fmla="*/ 183 h 526916"/>
                <a:gd name="connsiteX1" fmla="*/ 1211538 w 1211537"/>
                <a:gd name="connsiteY1" fmla="*/ 526917 h 526916"/>
                <a:gd name="connsiteX2" fmla="*/ 230383 w 1211537"/>
                <a:gd name="connsiteY2" fmla="*/ 94155 h 526916"/>
                <a:gd name="connsiteX3" fmla="*/ 0 w 1211537"/>
                <a:gd name="connsiteY3" fmla="*/ 183796 h 526916"/>
                <a:gd name="connsiteX4" fmla="*/ 230096 w 1211537"/>
                <a:gd name="connsiteY4" fmla="*/ 183 h 52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37" h="526916">
                  <a:moveTo>
                    <a:pt x="230096" y="183"/>
                  </a:moveTo>
                  <a:lnTo>
                    <a:pt x="1211538" y="526917"/>
                  </a:lnTo>
                  <a:cubicBezTo>
                    <a:pt x="1211538" y="526917"/>
                    <a:pt x="410239" y="125144"/>
                    <a:pt x="230383" y="94155"/>
                  </a:cubicBezTo>
                  <a:cubicBezTo>
                    <a:pt x="50527" y="63149"/>
                    <a:pt x="0" y="183796"/>
                    <a:pt x="0" y="183796"/>
                  </a:cubicBezTo>
                  <a:cubicBezTo>
                    <a:pt x="0" y="183796"/>
                    <a:pt x="64943" y="-6719"/>
                    <a:pt x="230096" y="183"/>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D382ED-6BD3-4596-B0BE-21007A240B3F}"/>
                </a:ext>
              </a:extLst>
            </p:cNvPr>
            <p:cNvSpPr/>
            <p:nvPr/>
          </p:nvSpPr>
          <p:spPr>
            <a:xfrm>
              <a:off x="9190207" y="4184721"/>
              <a:ext cx="819183" cy="1067016"/>
            </a:xfrm>
            <a:custGeom>
              <a:avLst/>
              <a:gdLst>
                <a:gd name="connsiteX0" fmla="*/ 819184 w 819183"/>
                <a:gd name="connsiteY0" fmla="*/ 21710 h 1067016"/>
                <a:gd name="connsiteX1" fmla="*/ 482120 w 819183"/>
                <a:gd name="connsiteY1" fmla="*/ 374 h 1067016"/>
                <a:gd name="connsiteX2" fmla="*/ 0 w 819183"/>
                <a:gd name="connsiteY2" fmla="*/ 1067016 h 1067016"/>
                <a:gd name="connsiteX3" fmla="*/ 797722 w 819183"/>
                <a:gd name="connsiteY3" fmla="*/ 35101 h 1067016"/>
              </a:gdLst>
              <a:ahLst/>
              <a:cxnLst>
                <a:cxn ang="0">
                  <a:pos x="connsiteX0" y="connsiteY0"/>
                </a:cxn>
                <a:cxn ang="0">
                  <a:pos x="connsiteX1" y="connsiteY1"/>
                </a:cxn>
                <a:cxn ang="0">
                  <a:pos x="connsiteX2" y="connsiteY2"/>
                </a:cxn>
                <a:cxn ang="0">
                  <a:pos x="connsiteX3" y="connsiteY3"/>
                </a:cxn>
              </a:cxnLst>
              <a:rect l="l" t="t" r="r" b="b"/>
              <a:pathLst>
                <a:path w="819183" h="1067016">
                  <a:moveTo>
                    <a:pt x="819184" y="21710"/>
                  </a:moveTo>
                  <a:cubicBezTo>
                    <a:pt x="819184" y="21710"/>
                    <a:pt x="584523" y="23849"/>
                    <a:pt x="482120" y="374"/>
                  </a:cubicBezTo>
                  <a:cubicBezTo>
                    <a:pt x="379718" y="-23101"/>
                    <a:pt x="0" y="1067016"/>
                    <a:pt x="0" y="1067016"/>
                  </a:cubicBezTo>
                  <a:lnTo>
                    <a:pt x="797722" y="35101"/>
                  </a:lnTo>
                </a:path>
              </a:pathLst>
            </a:custGeom>
            <a:solidFill>
              <a:srgbClr val="8AD2FF"/>
            </a:solidFill>
            <a:ln w="179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54BBF2-8F6C-4CAE-9ADC-D6059BC0DE25}"/>
                </a:ext>
              </a:extLst>
            </p:cNvPr>
            <p:cNvSpPr/>
            <p:nvPr/>
          </p:nvSpPr>
          <p:spPr>
            <a:xfrm>
              <a:off x="9754814" y="2721154"/>
              <a:ext cx="1089650" cy="1517757"/>
            </a:xfrm>
            <a:custGeom>
              <a:avLst/>
              <a:gdLst>
                <a:gd name="connsiteX0" fmla="*/ 1047680 w 1089650"/>
                <a:gd name="connsiteY0" fmla="*/ 1090694 h 1517757"/>
                <a:gd name="connsiteX1" fmla="*/ 657069 w 1089650"/>
                <a:gd name="connsiteY1" fmla="*/ 1238537 h 1517757"/>
                <a:gd name="connsiteX2" fmla="*/ 219041 w 1089650"/>
                <a:gd name="connsiteY2" fmla="*/ 1517758 h 1517757"/>
                <a:gd name="connsiteX3" fmla="*/ 237285 w 1089650"/>
                <a:gd name="connsiteY3" fmla="*/ 1209328 h 1517757"/>
                <a:gd name="connsiteX4" fmla="*/ 223535 w 1089650"/>
                <a:gd name="connsiteY4" fmla="*/ 1116434 h 1517757"/>
                <a:gd name="connsiteX5" fmla="*/ 105854 w 1089650"/>
                <a:gd name="connsiteY5" fmla="*/ 782229 h 1517757"/>
                <a:gd name="connsiteX6" fmla="*/ 0 w 1089650"/>
                <a:gd name="connsiteY6" fmla="*/ 773097 h 1517757"/>
                <a:gd name="connsiteX7" fmla="*/ 788896 w 1089650"/>
                <a:gd name="connsiteY7" fmla="*/ 11667 h 1517757"/>
                <a:gd name="connsiteX8" fmla="*/ 795799 w 1089650"/>
                <a:gd name="connsiteY8" fmla="*/ 8342 h 1517757"/>
                <a:gd name="connsiteX9" fmla="*/ 863833 w 1089650"/>
                <a:gd name="connsiteY9" fmla="*/ 6562 h 1517757"/>
                <a:gd name="connsiteX10" fmla="*/ 1035277 w 1089650"/>
                <a:gd name="connsiteY10" fmla="*/ 302463 h 1517757"/>
                <a:gd name="connsiteX11" fmla="*/ 1089651 w 1089650"/>
                <a:gd name="connsiteY11" fmla="*/ 526699 h 1517757"/>
                <a:gd name="connsiteX12" fmla="*/ 1033066 w 1089650"/>
                <a:gd name="connsiteY12" fmla="*/ 680024 h 1517757"/>
                <a:gd name="connsiteX13" fmla="*/ 1047680 w 1089650"/>
                <a:gd name="connsiteY13" fmla="*/ 1090694 h 15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50" h="1517757">
                  <a:moveTo>
                    <a:pt x="1047680" y="1090694"/>
                  </a:moveTo>
                  <a:cubicBezTo>
                    <a:pt x="1056793" y="1141797"/>
                    <a:pt x="965535" y="1132666"/>
                    <a:pt x="657069" y="1238537"/>
                  </a:cubicBezTo>
                  <a:cubicBezTo>
                    <a:pt x="351030" y="1343564"/>
                    <a:pt x="221054" y="1515079"/>
                    <a:pt x="219041" y="1517758"/>
                  </a:cubicBezTo>
                  <a:cubicBezTo>
                    <a:pt x="219580" y="1515007"/>
                    <a:pt x="248124" y="1370221"/>
                    <a:pt x="237285" y="1209328"/>
                  </a:cubicBezTo>
                  <a:cubicBezTo>
                    <a:pt x="235362" y="1180730"/>
                    <a:pt x="230419" y="1149131"/>
                    <a:pt x="223535" y="1116434"/>
                  </a:cubicBezTo>
                  <a:cubicBezTo>
                    <a:pt x="191342" y="963487"/>
                    <a:pt x="116387" y="786741"/>
                    <a:pt x="105854" y="782229"/>
                  </a:cubicBezTo>
                  <a:cubicBezTo>
                    <a:pt x="93092" y="776746"/>
                    <a:pt x="0" y="773097"/>
                    <a:pt x="0" y="773097"/>
                  </a:cubicBezTo>
                  <a:cubicBezTo>
                    <a:pt x="0" y="773097"/>
                    <a:pt x="593384" y="110223"/>
                    <a:pt x="788896" y="11667"/>
                  </a:cubicBezTo>
                  <a:cubicBezTo>
                    <a:pt x="791251" y="10481"/>
                    <a:pt x="793552" y="9366"/>
                    <a:pt x="795799" y="8342"/>
                  </a:cubicBezTo>
                  <a:cubicBezTo>
                    <a:pt x="819831" y="-2623"/>
                    <a:pt x="842533" y="-2317"/>
                    <a:pt x="863833" y="6562"/>
                  </a:cubicBezTo>
                  <a:cubicBezTo>
                    <a:pt x="939094" y="37946"/>
                    <a:pt x="996955" y="176334"/>
                    <a:pt x="1035277" y="302463"/>
                  </a:cubicBezTo>
                  <a:cubicBezTo>
                    <a:pt x="1070939" y="419893"/>
                    <a:pt x="1089651" y="526699"/>
                    <a:pt x="1089651" y="526699"/>
                  </a:cubicBezTo>
                  <a:cubicBezTo>
                    <a:pt x="1089651" y="526699"/>
                    <a:pt x="1084186" y="539479"/>
                    <a:pt x="1033066" y="680024"/>
                  </a:cubicBezTo>
                  <a:cubicBezTo>
                    <a:pt x="981964" y="820551"/>
                    <a:pt x="1038548" y="1039592"/>
                    <a:pt x="1047680" y="1090694"/>
                  </a:cubicBezTo>
                  <a:close/>
                </a:path>
              </a:pathLst>
            </a:custGeom>
            <a:solidFill>
              <a:srgbClr val="A34C57"/>
            </a:solidFill>
            <a:ln w="17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4D9CA6-A3B0-4F4B-94AD-0255CDF0289C}"/>
                </a:ext>
              </a:extLst>
            </p:cNvPr>
            <p:cNvSpPr/>
            <p:nvPr/>
          </p:nvSpPr>
          <p:spPr>
            <a:xfrm>
              <a:off x="9754814" y="2727473"/>
              <a:ext cx="1163347" cy="1110114"/>
            </a:xfrm>
            <a:custGeom>
              <a:avLst/>
              <a:gdLst>
                <a:gd name="connsiteX0" fmla="*/ 1163348 w 1163347"/>
                <a:gd name="connsiteY0" fmla="*/ 137714 h 1110114"/>
                <a:gd name="connsiteX1" fmla="*/ 1035277 w 1163347"/>
                <a:gd name="connsiteY1" fmla="*/ 296144 h 1110114"/>
                <a:gd name="connsiteX2" fmla="*/ 602300 w 1163347"/>
                <a:gd name="connsiteY2" fmla="*/ 457126 h 1110114"/>
                <a:gd name="connsiteX3" fmla="*/ 223535 w 1163347"/>
                <a:gd name="connsiteY3" fmla="*/ 1110115 h 1110114"/>
                <a:gd name="connsiteX4" fmla="*/ 105854 w 1163347"/>
                <a:gd name="connsiteY4" fmla="*/ 775910 h 1110114"/>
                <a:gd name="connsiteX5" fmla="*/ 0 w 1163347"/>
                <a:gd name="connsiteY5" fmla="*/ 766778 h 1110114"/>
                <a:gd name="connsiteX6" fmla="*/ 788896 w 1163347"/>
                <a:gd name="connsiteY6" fmla="*/ 5348 h 1110114"/>
                <a:gd name="connsiteX7" fmla="*/ 863833 w 1163347"/>
                <a:gd name="connsiteY7" fmla="*/ 243 h 1110114"/>
                <a:gd name="connsiteX8" fmla="*/ 1163348 w 1163347"/>
                <a:gd name="connsiteY8" fmla="*/ 137714 h 111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347" h="1110114">
                  <a:moveTo>
                    <a:pt x="1163348" y="137714"/>
                  </a:moveTo>
                  <a:cubicBezTo>
                    <a:pt x="1163348" y="137714"/>
                    <a:pt x="1156391" y="183586"/>
                    <a:pt x="1035277" y="296144"/>
                  </a:cubicBezTo>
                  <a:cubicBezTo>
                    <a:pt x="960574" y="365563"/>
                    <a:pt x="789076" y="332058"/>
                    <a:pt x="602300" y="457126"/>
                  </a:cubicBezTo>
                  <a:cubicBezTo>
                    <a:pt x="325146" y="642716"/>
                    <a:pt x="267591" y="971296"/>
                    <a:pt x="223535" y="1110115"/>
                  </a:cubicBezTo>
                  <a:cubicBezTo>
                    <a:pt x="191342" y="957167"/>
                    <a:pt x="116387" y="780421"/>
                    <a:pt x="105854" y="775910"/>
                  </a:cubicBezTo>
                  <a:cubicBezTo>
                    <a:pt x="93092" y="770427"/>
                    <a:pt x="0" y="766778"/>
                    <a:pt x="0" y="766778"/>
                  </a:cubicBezTo>
                  <a:cubicBezTo>
                    <a:pt x="0" y="766778"/>
                    <a:pt x="593384" y="103903"/>
                    <a:pt x="788896" y="5348"/>
                  </a:cubicBezTo>
                  <a:cubicBezTo>
                    <a:pt x="814708" y="836"/>
                    <a:pt x="839747" y="-638"/>
                    <a:pt x="863833" y="243"/>
                  </a:cubicBezTo>
                  <a:cubicBezTo>
                    <a:pt x="1039105" y="6624"/>
                    <a:pt x="1163348" y="137714"/>
                    <a:pt x="1163348" y="137714"/>
                  </a:cubicBezTo>
                  <a:close/>
                </a:path>
              </a:pathLst>
            </a:custGeom>
            <a:solidFill>
              <a:srgbClr val="A34C57"/>
            </a:solidFill>
            <a:ln w="17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DE6A44C-DE2F-4228-B348-DB5352326292}"/>
                </a:ext>
              </a:extLst>
            </p:cNvPr>
            <p:cNvSpPr/>
            <p:nvPr/>
          </p:nvSpPr>
          <p:spPr>
            <a:xfrm>
              <a:off x="9256647" y="2357179"/>
              <a:ext cx="1536098" cy="1157866"/>
            </a:xfrm>
            <a:custGeom>
              <a:avLst/>
              <a:gdLst>
                <a:gd name="connsiteX0" fmla="*/ 108077 w 1536098"/>
                <a:gd name="connsiteY0" fmla="*/ 530549 h 1157866"/>
                <a:gd name="connsiteX1" fmla="*/ 158299 w 1536098"/>
                <a:gd name="connsiteY1" fmla="*/ 531807 h 1157866"/>
                <a:gd name="connsiteX2" fmla="*/ 199731 w 1536098"/>
                <a:gd name="connsiteY2" fmla="*/ 599590 h 1157866"/>
                <a:gd name="connsiteX3" fmla="*/ 188424 w 1536098"/>
                <a:gd name="connsiteY3" fmla="*/ 701273 h 1157866"/>
                <a:gd name="connsiteX4" fmla="*/ 208502 w 1536098"/>
                <a:gd name="connsiteY4" fmla="*/ 725126 h 1157866"/>
                <a:gd name="connsiteX5" fmla="*/ 167070 w 1536098"/>
                <a:gd name="connsiteY5" fmla="*/ 766558 h 1157866"/>
                <a:gd name="connsiteX6" fmla="*/ 200971 w 1536098"/>
                <a:gd name="connsiteY6" fmla="*/ 858193 h 1157866"/>
                <a:gd name="connsiteX7" fmla="*/ 217292 w 1536098"/>
                <a:gd name="connsiteY7" fmla="*/ 1104233 h 1157866"/>
                <a:gd name="connsiteX8" fmla="*/ 745787 w 1536098"/>
                <a:gd name="connsiteY8" fmla="*/ 1065317 h 1157866"/>
                <a:gd name="connsiteX9" fmla="*/ 1094768 w 1536098"/>
                <a:gd name="connsiteY9" fmla="*/ 669889 h 1157866"/>
                <a:gd name="connsiteX10" fmla="*/ 1075931 w 1536098"/>
                <a:gd name="connsiteY10" fmla="*/ 566948 h 1157866"/>
                <a:gd name="connsiteX11" fmla="*/ 1126152 w 1536098"/>
                <a:gd name="connsiteY11" fmla="*/ 653568 h 1157866"/>
                <a:gd name="connsiteX12" fmla="*/ 1327003 w 1536098"/>
                <a:gd name="connsiteY12" fmla="*/ 509213 h 1157866"/>
                <a:gd name="connsiteX13" fmla="*/ 1516565 w 1536098"/>
                <a:gd name="connsiteY13" fmla="*/ 271963 h 1157866"/>
                <a:gd name="connsiteX14" fmla="*/ 1535402 w 1536098"/>
                <a:gd name="connsiteY14" fmla="*/ 96223 h 1157866"/>
                <a:gd name="connsiteX15" fmla="*/ 477154 w 1536098"/>
                <a:gd name="connsiteY15" fmla="*/ 86176 h 1157866"/>
                <a:gd name="connsiteX16" fmla="*/ 120 w 1536098"/>
                <a:gd name="connsiteY16" fmla="*/ 443946 h 1157866"/>
                <a:gd name="connsiteX17" fmla="*/ 108077 w 1536098"/>
                <a:gd name="connsiteY17" fmla="*/ 530549 h 11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098" h="1157866">
                  <a:moveTo>
                    <a:pt x="108077" y="530549"/>
                  </a:moveTo>
                  <a:cubicBezTo>
                    <a:pt x="108077" y="530549"/>
                    <a:pt x="126915" y="535564"/>
                    <a:pt x="158299" y="531807"/>
                  </a:cubicBezTo>
                  <a:cubicBezTo>
                    <a:pt x="189683" y="528050"/>
                    <a:pt x="216052" y="536822"/>
                    <a:pt x="199731" y="599590"/>
                  </a:cubicBezTo>
                  <a:cubicBezTo>
                    <a:pt x="183410" y="662358"/>
                    <a:pt x="173361" y="676163"/>
                    <a:pt x="188424" y="701273"/>
                  </a:cubicBezTo>
                  <a:cubicBezTo>
                    <a:pt x="203487" y="726384"/>
                    <a:pt x="208502" y="725126"/>
                    <a:pt x="208502" y="725126"/>
                  </a:cubicBezTo>
                  <a:cubicBezTo>
                    <a:pt x="208502" y="725126"/>
                    <a:pt x="172103" y="717594"/>
                    <a:pt x="167070" y="766558"/>
                  </a:cubicBezTo>
                  <a:cubicBezTo>
                    <a:pt x="162055" y="815521"/>
                    <a:pt x="208502" y="809248"/>
                    <a:pt x="200971" y="858193"/>
                  </a:cubicBezTo>
                  <a:cubicBezTo>
                    <a:pt x="193439" y="907157"/>
                    <a:pt x="145734" y="1016372"/>
                    <a:pt x="217292" y="1104233"/>
                  </a:cubicBezTo>
                  <a:cubicBezTo>
                    <a:pt x="288850" y="1192111"/>
                    <a:pt x="546195" y="1167000"/>
                    <a:pt x="745787" y="1065317"/>
                  </a:cubicBezTo>
                  <a:cubicBezTo>
                    <a:pt x="945379" y="963633"/>
                    <a:pt x="1111089" y="702532"/>
                    <a:pt x="1094768" y="669889"/>
                  </a:cubicBezTo>
                  <a:cubicBezTo>
                    <a:pt x="1078447" y="637247"/>
                    <a:pt x="1075931" y="566948"/>
                    <a:pt x="1075931" y="566948"/>
                  </a:cubicBezTo>
                  <a:cubicBezTo>
                    <a:pt x="1075931" y="566948"/>
                    <a:pt x="1062126" y="651052"/>
                    <a:pt x="1126152" y="653568"/>
                  </a:cubicBezTo>
                  <a:cubicBezTo>
                    <a:pt x="1190178" y="656085"/>
                    <a:pt x="1315714" y="517984"/>
                    <a:pt x="1327003" y="509213"/>
                  </a:cubicBezTo>
                  <a:cubicBezTo>
                    <a:pt x="1338309" y="500423"/>
                    <a:pt x="1491454" y="423850"/>
                    <a:pt x="1516565" y="271963"/>
                  </a:cubicBezTo>
                  <a:cubicBezTo>
                    <a:pt x="1541676" y="120076"/>
                    <a:pt x="1535402" y="96223"/>
                    <a:pt x="1535402" y="96223"/>
                  </a:cubicBezTo>
                  <a:cubicBezTo>
                    <a:pt x="1535402" y="96223"/>
                    <a:pt x="720694" y="-113417"/>
                    <a:pt x="477154" y="86176"/>
                  </a:cubicBezTo>
                  <a:cubicBezTo>
                    <a:pt x="233613" y="285768"/>
                    <a:pt x="-6153" y="392484"/>
                    <a:pt x="120" y="443946"/>
                  </a:cubicBezTo>
                  <a:cubicBezTo>
                    <a:pt x="6394" y="495390"/>
                    <a:pt x="108077" y="530549"/>
                    <a:pt x="108077" y="530549"/>
                  </a:cubicBezTo>
                  <a:close/>
                </a:path>
              </a:pathLst>
            </a:custGeom>
            <a:solidFill>
              <a:srgbClr val="A34C57"/>
            </a:solidFill>
            <a:ln w="179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A638F52-DC87-4520-AA56-8244670693E8}"/>
                </a:ext>
              </a:extLst>
            </p:cNvPr>
            <p:cNvSpPr/>
            <p:nvPr/>
          </p:nvSpPr>
          <p:spPr>
            <a:xfrm>
              <a:off x="6263575" y="2440262"/>
              <a:ext cx="1336003" cy="2177971"/>
            </a:xfrm>
            <a:custGeom>
              <a:avLst/>
              <a:gdLst>
                <a:gd name="connsiteX0" fmla="*/ 1334927 w 1336003"/>
                <a:gd name="connsiteY0" fmla="*/ 1684078 h 2177971"/>
                <a:gd name="connsiteX1" fmla="*/ 856384 w 1336003"/>
                <a:gd name="connsiteY1" fmla="*/ 1113576 h 2177971"/>
                <a:gd name="connsiteX2" fmla="*/ 718427 w 1336003"/>
                <a:gd name="connsiteY2" fmla="*/ 645225 h 2177971"/>
                <a:gd name="connsiteX3" fmla="*/ 537906 w 1336003"/>
                <a:gd name="connsiteY3" fmla="*/ 377850 h 2177971"/>
                <a:gd name="connsiteX4" fmla="*/ 273946 w 1336003"/>
                <a:gd name="connsiteY4" fmla="*/ 50888 h 2177971"/>
                <a:gd name="connsiteX5" fmla="*/ 181987 w 1336003"/>
                <a:gd name="connsiteY5" fmla="*/ 108785 h 2177971"/>
                <a:gd name="connsiteX6" fmla="*/ 382945 w 1336003"/>
                <a:gd name="connsiteY6" fmla="*/ 447682 h 2177971"/>
                <a:gd name="connsiteX7" fmla="*/ 453101 w 1336003"/>
                <a:gd name="connsiteY7" fmla="*/ 595794 h 2177971"/>
                <a:gd name="connsiteX8" fmla="*/ 459554 w 1336003"/>
                <a:gd name="connsiteY8" fmla="*/ 611144 h 2177971"/>
                <a:gd name="connsiteX9" fmla="*/ 449057 w 1336003"/>
                <a:gd name="connsiteY9" fmla="*/ 605914 h 2177971"/>
                <a:gd name="connsiteX10" fmla="*/ 448320 w 1336003"/>
                <a:gd name="connsiteY10" fmla="*/ 605554 h 2177971"/>
                <a:gd name="connsiteX11" fmla="*/ 239884 w 1336003"/>
                <a:gd name="connsiteY11" fmla="*/ 560078 h 2177971"/>
                <a:gd name="connsiteX12" fmla="*/ 101945 w 1336003"/>
                <a:gd name="connsiteY12" fmla="*/ 713367 h 2177971"/>
                <a:gd name="connsiteX13" fmla="*/ 4863 w 1336003"/>
                <a:gd name="connsiteY13" fmla="*/ 735494 h 2177971"/>
                <a:gd name="connsiteX14" fmla="*/ 52550 w 1336003"/>
                <a:gd name="connsiteY14" fmla="*/ 834266 h 2177971"/>
                <a:gd name="connsiteX15" fmla="*/ 4971 w 1336003"/>
                <a:gd name="connsiteY15" fmla="*/ 895991 h 2177971"/>
                <a:gd name="connsiteX16" fmla="*/ 4863 w 1336003"/>
                <a:gd name="connsiteY16" fmla="*/ 907513 h 2177971"/>
                <a:gd name="connsiteX17" fmla="*/ 118967 w 1336003"/>
                <a:gd name="connsiteY17" fmla="*/ 916015 h 2177971"/>
                <a:gd name="connsiteX18" fmla="*/ 120136 w 1336003"/>
                <a:gd name="connsiteY18" fmla="*/ 917381 h 2177971"/>
                <a:gd name="connsiteX19" fmla="*/ 413592 w 1336003"/>
                <a:gd name="connsiteY19" fmla="*/ 1249807 h 2177971"/>
                <a:gd name="connsiteX20" fmla="*/ 660530 w 1336003"/>
                <a:gd name="connsiteY20" fmla="*/ 1409909 h 2177971"/>
                <a:gd name="connsiteX21" fmla="*/ 1091404 w 1336003"/>
                <a:gd name="connsiteY21" fmla="*/ 2177972 h 2177971"/>
                <a:gd name="connsiteX22" fmla="*/ 1302572 w 1336003"/>
                <a:gd name="connsiteY22" fmla="*/ 1861202 h 2177971"/>
                <a:gd name="connsiteX23" fmla="*/ 1334927 w 1336003"/>
                <a:gd name="connsiteY23" fmla="*/ 1684078 h 2177971"/>
                <a:gd name="connsiteX24" fmla="*/ 388050 w 1336003"/>
                <a:gd name="connsiteY24" fmla="*/ 941557 h 2177971"/>
                <a:gd name="connsiteX25" fmla="*/ 279051 w 1336003"/>
                <a:gd name="connsiteY25" fmla="*/ 841078 h 2177971"/>
                <a:gd name="connsiteX26" fmla="*/ 279536 w 1336003"/>
                <a:gd name="connsiteY26" fmla="*/ 841114 h 2177971"/>
                <a:gd name="connsiteX27" fmla="*/ 389758 w 1336003"/>
                <a:gd name="connsiteY27" fmla="*/ 853013 h 2177971"/>
                <a:gd name="connsiteX28" fmla="*/ 424683 w 1336003"/>
                <a:gd name="connsiteY28" fmla="*/ 866171 h 2177971"/>
                <a:gd name="connsiteX29" fmla="*/ 388050 w 1336003"/>
                <a:gd name="connsiteY29" fmla="*/ 941557 h 21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6003" h="2177971">
                  <a:moveTo>
                    <a:pt x="1334927" y="1684078"/>
                  </a:moveTo>
                  <a:cubicBezTo>
                    <a:pt x="1334927" y="1684078"/>
                    <a:pt x="939823" y="1331557"/>
                    <a:pt x="856384" y="1113576"/>
                  </a:cubicBezTo>
                  <a:cubicBezTo>
                    <a:pt x="772927" y="895560"/>
                    <a:pt x="769529" y="720180"/>
                    <a:pt x="718427" y="645225"/>
                  </a:cubicBezTo>
                  <a:cubicBezTo>
                    <a:pt x="667343" y="570306"/>
                    <a:pt x="611135" y="502181"/>
                    <a:pt x="537906" y="377850"/>
                  </a:cubicBezTo>
                  <a:cubicBezTo>
                    <a:pt x="464677" y="253536"/>
                    <a:pt x="355695" y="156472"/>
                    <a:pt x="273946" y="50888"/>
                  </a:cubicBezTo>
                  <a:cubicBezTo>
                    <a:pt x="192197" y="-54714"/>
                    <a:pt x="144509" y="23638"/>
                    <a:pt x="181987" y="108785"/>
                  </a:cubicBezTo>
                  <a:cubicBezTo>
                    <a:pt x="219446" y="193913"/>
                    <a:pt x="319926" y="319935"/>
                    <a:pt x="382945" y="447682"/>
                  </a:cubicBezTo>
                  <a:cubicBezTo>
                    <a:pt x="424018" y="530941"/>
                    <a:pt x="444096" y="575123"/>
                    <a:pt x="453101" y="595794"/>
                  </a:cubicBezTo>
                  <a:cubicBezTo>
                    <a:pt x="457703" y="606345"/>
                    <a:pt x="459410" y="610767"/>
                    <a:pt x="459554" y="611144"/>
                  </a:cubicBezTo>
                  <a:cubicBezTo>
                    <a:pt x="459230" y="610983"/>
                    <a:pt x="455456" y="609023"/>
                    <a:pt x="449057" y="605914"/>
                  </a:cubicBezTo>
                  <a:cubicBezTo>
                    <a:pt x="448823" y="605788"/>
                    <a:pt x="448571" y="605680"/>
                    <a:pt x="448320" y="605554"/>
                  </a:cubicBezTo>
                  <a:cubicBezTo>
                    <a:pt x="409548" y="586681"/>
                    <a:pt x="281603" y="528442"/>
                    <a:pt x="239884" y="560078"/>
                  </a:cubicBezTo>
                  <a:cubicBezTo>
                    <a:pt x="190489" y="597555"/>
                    <a:pt x="101945" y="713367"/>
                    <a:pt x="101945" y="713367"/>
                  </a:cubicBezTo>
                  <a:cubicBezTo>
                    <a:pt x="101945" y="713367"/>
                    <a:pt x="28698" y="682702"/>
                    <a:pt x="4863" y="735494"/>
                  </a:cubicBezTo>
                  <a:cubicBezTo>
                    <a:pt x="-18971" y="788286"/>
                    <a:pt x="52550" y="834266"/>
                    <a:pt x="52550" y="834266"/>
                  </a:cubicBezTo>
                  <a:cubicBezTo>
                    <a:pt x="52550" y="834266"/>
                    <a:pt x="9752" y="861875"/>
                    <a:pt x="4971" y="895991"/>
                  </a:cubicBezTo>
                  <a:cubicBezTo>
                    <a:pt x="4414" y="899766"/>
                    <a:pt x="4360" y="903612"/>
                    <a:pt x="4863" y="907513"/>
                  </a:cubicBezTo>
                  <a:cubicBezTo>
                    <a:pt x="9968" y="946662"/>
                    <a:pt x="64468" y="960287"/>
                    <a:pt x="118967" y="916015"/>
                  </a:cubicBezTo>
                  <a:cubicBezTo>
                    <a:pt x="118967" y="916015"/>
                    <a:pt x="119363" y="916482"/>
                    <a:pt x="120136" y="917381"/>
                  </a:cubicBezTo>
                  <a:cubicBezTo>
                    <a:pt x="137158" y="937243"/>
                    <a:pt x="335384" y="1168327"/>
                    <a:pt x="413592" y="1249807"/>
                  </a:cubicBezTo>
                  <a:cubicBezTo>
                    <a:pt x="495342" y="1334954"/>
                    <a:pt x="566863" y="1309412"/>
                    <a:pt x="660530" y="1409909"/>
                  </a:cubicBezTo>
                  <a:cubicBezTo>
                    <a:pt x="754197" y="1510370"/>
                    <a:pt x="1091404" y="2177972"/>
                    <a:pt x="1091404" y="2177972"/>
                  </a:cubicBezTo>
                  <a:cubicBezTo>
                    <a:pt x="1091404" y="2177972"/>
                    <a:pt x="1260008" y="1978721"/>
                    <a:pt x="1302572" y="1861202"/>
                  </a:cubicBezTo>
                  <a:cubicBezTo>
                    <a:pt x="1345155" y="1743701"/>
                    <a:pt x="1334927" y="1684078"/>
                    <a:pt x="1334927" y="1684078"/>
                  </a:cubicBezTo>
                  <a:close/>
                  <a:moveTo>
                    <a:pt x="388050" y="941557"/>
                  </a:moveTo>
                  <a:cubicBezTo>
                    <a:pt x="343760" y="941557"/>
                    <a:pt x="279051" y="841078"/>
                    <a:pt x="279051" y="841078"/>
                  </a:cubicBezTo>
                  <a:cubicBezTo>
                    <a:pt x="279051" y="841078"/>
                    <a:pt x="279213" y="841096"/>
                    <a:pt x="279536" y="841114"/>
                  </a:cubicBezTo>
                  <a:cubicBezTo>
                    <a:pt x="283832" y="841581"/>
                    <a:pt x="316906" y="845086"/>
                    <a:pt x="389758" y="853013"/>
                  </a:cubicBezTo>
                  <a:cubicBezTo>
                    <a:pt x="405971" y="854775"/>
                    <a:pt x="417313" y="859592"/>
                    <a:pt x="424683" y="866171"/>
                  </a:cubicBezTo>
                  <a:cubicBezTo>
                    <a:pt x="452903" y="891228"/>
                    <a:pt x="423155" y="941557"/>
                    <a:pt x="388050" y="941557"/>
                  </a:cubicBezTo>
                  <a:close/>
                </a:path>
              </a:pathLst>
            </a:custGeom>
            <a:solidFill>
              <a:srgbClr val="A34C57"/>
            </a:solidFill>
            <a:ln w="17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4222AF4-2B65-4141-B125-59EFF74F15F1}"/>
                </a:ext>
              </a:extLst>
            </p:cNvPr>
            <p:cNvSpPr/>
            <p:nvPr/>
          </p:nvSpPr>
          <p:spPr>
            <a:xfrm>
              <a:off x="6268092" y="3287865"/>
              <a:ext cx="119501" cy="95985"/>
            </a:xfrm>
            <a:custGeom>
              <a:avLst/>
              <a:gdLst>
                <a:gd name="connsiteX0" fmla="*/ 119501 w 119501"/>
                <a:gd name="connsiteY0" fmla="*/ 65716 h 95985"/>
                <a:gd name="connsiteX1" fmla="*/ 115619 w 119501"/>
                <a:gd name="connsiteY1" fmla="*/ 69778 h 95985"/>
                <a:gd name="connsiteX2" fmla="*/ 114450 w 119501"/>
                <a:gd name="connsiteY2" fmla="*/ 68412 h 95985"/>
                <a:gd name="connsiteX3" fmla="*/ 346 w 119501"/>
                <a:gd name="connsiteY3" fmla="*/ 59910 h 95985"/>
                <a:gd name="connsiteX4" fmla="*/ 454 w 119501"/>
                <a:gd name="connsiteY4" fmla="*/ 48388 h 95985"/>
                <a:gd name="connsiteX5" fmla="*/ 20064 w 119501"/>
                <a:gd name="connsiteY5" fmla="*/ 43715 h 95985"/>
                <a:gd name="connsiteX6" fmla="*/ 68956 w 119501"/>
                <a:gd name="connsiteY6" fmla="*/ 0 h 95985"/>
                <a:gd name="connsiteX7" fmla="*/ 119501 w 119501"/>
                <a:gd name="connsiteY7" fmla="*/ 65716 h 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1" h="95985">
                  <a:moveTo>
                    <a:pt x="119501" y="65716"/>
                  </a:moveTo>
                  <a:lnTo>
                    <a:pt x="115619" y="69778"/>
                  </a:lnTo>
                  <a:cubicBezTo>
                    <a:pt x="114846" y="68879"/>
                    <a:pt x="114450" y="68412"/>
                    <a:pt x="114450" y="68412"/>
                  </a:cubicBezTo>
                  <a:cubicBezTo>
                    <a:pt x="59951" y="112684"/>
                    <a:pt x="5451" y="99059"/>
                    <a:pt x="346" y="59910"/>
                  </a:cubicBezTo>
                  <a:cubicBezTo>
                    <a:pt x="-157" y="56010"/>
                    <a:pt x="-103" y="52163"/>
                    <a:pt x="454" y="48388"/>
                  </a:cubicBezTo>
                  <a:cubicBezTo>
                    <a:pt x="6835" y="47472"/>
                    <a:pt x="13396" y="45944"/>
                    <a:pt x="20064" y="43715"/>
                  </a:cubicBezTo>
                  <a:cubicBezTo>
                    <a:pt x="79669" y="23745"/>
                    <a:pt x="69333" y="809"/>
                    <a:pt x="68956" y="0"/>
                  </a:cubicBezTo>
                  <a:lnTo>
                    <a:pt x="119501" y="65716"/>
                  </a:lnTo>
                  <a:close/>
                </a:path>
              </a:pathLst>
            </a:custGeom>
            <a:solidFill>
              <a:srgbClr val="A34C57"/>
            </a:solidFill>
            <a:ln w="17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EE4C531-3814-435C-8035-D69B3AFE8169}"/>
                </a:ext>
              </a:extLst>
            </p:cNvPr>
            <p:cNvSpPr/>
            <p:nvPr/>
          </p:nvSpPr>
          <p:spPr>
            <a:xfrm>
              <a:off x="6557419" y="3000430"/>
              <a:ext cx="3905" cy="26117"/>
            </a:xfrm>
            <a:custGeom>
              <a:avLst/>
              <a:gdLst>
                <a:gd name="connsiteX0" fmla="*/ 0 w 3905"/>
                <a:gd name="connsiteY0" fmla="*/ 26117 h 26117"/>
                <a:gd name="connsiteX1" fmla="*/ 3901 w 3905"/>
                <a:gd name="connsiteY1" fmla="*/ 0 h 26117"/>
                <a:gd name="connsiteX2" fmla="*/ 0 w 3905"/>
                <a:gd name="connsiteY2" fmla="*/ 26117 h 26117"/>
              </a:gdLst>
              <a:ahLst/>
              <a:cxnLst>
                <a:cxn ang="0">
                  <a:pos x="connsiteX0" y="connsiteY0"/>
                </a:cxn>
                <a:cxn ang="0">
                  <a:pos x="connsiteX1" y="connsiteY1"/>
                </a:cxn>
                <a:cxn ang="0">
                  <a:pos x="connsiteX2" y="connsiteY2"/>
                </a:cxn>
              </a:cxnLst>
              <a:rect l="l" t="t" r="r" b="b"/>
              <a:pathLst>
                <a:path w="3905" h="26117">
                  <a:moveTo>
                    <a:pt x="0" y="26117"/>
                  </a:moveTo>
                  <a:cubicBezTo>
                    <a:pt x="2139" y="11450"/>
                    <a:pt x="3901" y="0"/>
                    <a:pt x="3901" y="0"/>
                  </a:cubicBezTo>
                  <a:cubicBezTo>
                    <a:pt x="3901" y="0"/>
                    <a:pt x="4206" y="9994"/>
                    <a:pt x="0" y="26117"/>
                  </a:cubicBezTo>
                  <a:close/>
                </a:path>
              </a:pathLst>
            </a:custGeom>
            <a:solidFill>
              <a:srgbClr val="A34C57"/>
            </a:solidFill>
            <a:ln w="179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68E9CDE-5D15-49FB-B31B-406479443E4E}"/>
                </a:ext>
              </a:extLst>
            </p:cNvPr>
            <p:cNvSpPr/>
            <p:nvPr/>
          </p:nvSpPr>
          <p:spPr>
            <a:xfrm>
              <a:off x="6459613" y="3026547"/>
              <a:ext cx="292316" cy="279885"/>
            </a:xfrm>
            <a:custGeom>
              <a:avLst/>
              <a:gdLst>
                <a:gd name="connsiteX0" fmla="*/ 257063 w 292316"/>
                <a:gd name="connsiteY0" fmla="*/ 35033 h 279885"/>
                <a:gd name="connsiteX1" fmla="*/ 216512 w 292316"/>
                <a:gd name="connsiteY1" fmla="*/ 111066 h 279885"/>
                <a:gd name="connsiteX2" fmla="*/ 253019 w 292316"/>
                <a:gd name="connsiteY2" fmla="*/ 19628 h 279885"/>
                <a:gd name="connsiteX3" fmla="*/ 256973 w 292316"/>
                <a:gd name="connsiteY3" fmla="*/ 9706 h 279885"/>
                <a:gd name="connsiteX4" fmla="*/ 252282 w 292316"/>
                <a:gd name="connsiteY4" fmla="*/ 19269 h 279885"/>
                <a:gd name="connsiteX5" fmla="*/ 197693 w 292316"/>
                <a:gd name="connsiteY5" fmla="*/ 91222 h 279885"/>
                <a:gd name="connsiteX6" fmla="*/ 90329 w 292316"/>
                <a:gd name="connsiteY6" fmla="*/ 55668 h 279885"/>
                <a:gd name="connsiteX7" fmla="*/ 97807 w 292316"/>
                <a:gd name="connsiteY7" fmla="*/ 0 h 279885"/>
                <a:gd name="connsiteX8" fmla="*/ 59035 w 292316"/>
                <a:gd name="connsiteY8" fmla="*/ 72726 h 279885"/>
                <a:gd name="connsiteX9" fmla="*/ 6 w 292316"/>
                <a:gd name="connsiteY9" fmla="*/ 126057 h 279885"/>
                <a:gd name="connsiteX10" fmla="*/ 49400 w 292316"/>
                <a:gd name="connsiteY10" fmla="*/ 209550 h 279885"/>
                <a:gd name="connsiteX11" fmla="*/ 83499 w 292316"/>
                <a:gd name="connsiteY11" fmla="*/ 254829 h 279885"/>
                <a:gd name="connsiteX12" fmla="*/ 193720 w 292316"/>
                <a:gd name="connsiteY12" fmla="*/ 266728 h 279885"/>
                <a:gd name="connsiteX13" fmla="*/ 228645 w 292316"/>
                <a:gd name="connsiteY13" fmla="*/ 279886 h 279885"/>
                <a:gd name="connsiteX14" fmla="*/ 262402 w 292316"/>
                <a:gd name="connsiteY14" fmla="*/ 244817 h 279885"/>
                <a:gd name="connsiteX15" fmla="*/ 286578 w 292316"/>
                <a:gd name="connsiteY15" fmla="*/ 211384 h 279885"/>
                <a:gd name="connsiteX16" fmla="*/ 257063 w 292316"/>
                <a:gd name="connsiteY16" fmla="*/ 35033 h 279885"/>
                <a:gd name="connsiteX17" fmla="*/ 200533 w 292316"/>
                <a:gd name="connsiteY17" fmla="*/ 140994 h 279885"/>
                <a:gd name="connsiteX18" fmla="*/ 197693 w 292316"/>
                <a:gd name="connsiteY18" fmla="*/ 178688 h 279885"/>
                <a:gd name="connsiteX19" fmla="*/ 110227 w 292316"/>
                <a:gd name="connsiteY19" fmla="*/ 177268 h 279885"/>
                <a:gd name="connsiteX20" fmla="*/ 49077 w 292316"/>
                <a:gd name="connsiteY20" fmla="*/ 121797 h 279885"/>
                <a:gd name="connsiteX21" fmla="*/ 74673 w 292316"/>
                <a:gd name="connsiteY21" fmla="*/ 111839 h 279885"/>
                <a:gd name="connsiteX22" fmla="*/ 122324 w 292316"/>
                <a:gd name="connsiteY22" fmla="*/ 114679 h 279885"/>
                <a:gd name="connsiteX23" fmla="*/ 212306 w 292316"/>
                <a:gd name="connsiteY23" fmla="*/ 118921 h 279885"/>
                <a:gd name="connsiteX24" fmla="*/ 200533 w 292316"/>
                <a:gd name="connsiteY24" fmla="*/ 140994 h 2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316" h="279885">
                  <a:moveTo>
                    <a:pt x="257063" y="35033"/>
                  </a:moveTo>
                  <a:lnTo>
                    <a:pt x="216512" y="111066"/>
                  </a:lnTo>
                  <a:lnTo>
                    <a:pt x="253019" y="19628"/>
                  </a:lnTo>
                  <a:lnTo>
                    <a:pt x="256973" y="9706"/>
                  </a:lnTo>
                  <a:cubicBezTo>
                    <a:pt x="256596" y="10533"/>
                    <a:pt x="254942" y="14074"/>
                    <a:pt x="252282" y="19269"/>
                  </a:cubicBezTo>
                  <a:cubicBezTo>
                    <a:pt x="242665" y="38250"/>
                    <a:pt x="219873" y="79305"/>
                    <a:pt x="197693" y="91222"/>
                  </a:cubicBezTo>
                  <a:cubicBezTo>
                    <a:pt x="168537" y="106860"/>
                    <a:pt x="88190" y="76986"/>
                    <a:pt x="90329" y="55668"/>
                  </a:cubicBezTo>
                  <a:cubicBezTo>
                    <a:pt x="91533" y="43607"/>
                    <a:pt x="95002" y="19071"/>
                    <a:pt x="97807" y="0"/>
                  </a:cubicBezTo>
                  <a:cubicBezTo>
                    <a:pt x="93043" y="18262"/>
                    <a:pt x="82474" y="44398"/>
                    <a:pt x="59035" y="72726"/>
                  </a:cubicBezTo>
                  <a:cubicBezTo>
                    <a:pt x="14943" y="126057"/>
                    <a:pt x="6" y="126057"/>
                    <a:pt x="6" y="126057"/>
                  </a:cubicBezTo>
                  <a:cubicBezTo>
                    <a:pt x="6" y="126057"/>
                    <a:pt x="-1594" y="136303"/>
                    <a:pt x="49400" y="209550"/>
                  </a:cubicBezTo>
                  <a:cubicBezTo>
                    <a:pt x="63133" y="229269"/>
                    <a:pt x="74367" y="243936"/>
                    <a:pt x="83499" y="254829"/>
                  </a:cubicBezTo>
                  <a:cubicBezTo>
                    <a:pt x="87795" y="255296"/>
                    <a:pt x="120868" y="258801"/>
                    <a:pt x="193720" y="266728"/>
                  </a:cubicBezTo>
                  <a:cubicBezTo>
                    <a:pt x="209933" y="268490"/>
                    <a:pt x="221275" y="273307"/>
                    <a:pt x="228645" y="279886"/>
                  </a:cubicBezTo>
                  <a:lnTo>
                    <a:pt x="262402" y="244817"/>
                  </a:lnTo>
                  <a:cubicBezTo>
                    <a:pt x="262402" y="244817"/>
                    <a:pt x="263822" y="242678"/>
                    <a:pt x="286578" y="211384"/>
                  </a:cubicBezTo>
                  <a:cubicBezTo>
                    <a:pt x="309334" y="180108"/>
                    <a:pt x="257063" y="35033"/>
                    <a:pt x="257063" y="35033"/>
                  </a:cubicBezTo>
                  <a:close/>
                  <a:moveTo>
                    <a:pt x="200533" y="140994"/>
                  </a:moveTo>
                  <a:cubicBezTo>
                    <a:pt x="200533" y="140994"/>
                    <a:pt x="200533" y="143834"/>
                    <a:pt x="197693" y="178688"/>
                  </a:cubicBezTo>
                  <a:cubicBezTo>
                    <a:pt x="194852" y="213523"/>
                    <a:pt x="142941" y="236279"/>
                    <a:pt x="110227" y="177268"/>
                  </a:cubicBezTo>
                  <a:cubicBezTo>
                    <a:pt x="77513" y="118238"/>
                    <a:pt x="49077" y="121797"/>
                    <a:pt x="49077" y="121797"/>
                  </a:cubicBezTo>
                  <a:lnTo>
                    <a:pt x="74673" y="111839"/>
                  </a:lnTo>
                  <a:cubicBezTo>
                    <a:pt x="74673" y="111839"/>
                    <a:pt x="74673" y="111839"/>
                    <a:pt x="122324" y="114679"/>
                  </a:cubicBezTo>
                  <a:cubicBezTo>
                    <a:pt x="165625" y="117268"/>
                    <a:pt x="205440" y="118688"/>
                    <a:pt x="212306" y="118921"/>
                  </a:cubicBezTo>
                  <a:lnTo>
                    <a:pt x="200533" y="140994"/>
                  </a:lnTo>
                  <a:close/>
                </a:path>
              </a:pathLst>
            </a:custGeom>
            <a:solidFill>
              <a:srgbClr val="A34C57"/>
            </a:solidFill>
            <a:ln w="17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96249EF-31DB-4BD2-8DD7-62D23A359543}"/>
                </a:ext>
              </a:extLst>
            </p:cNvPr>
            <p:cNvSpPr/>
            <p:nvPr/>
          </p:nvSpPr>
          <p:spPr>
            <a:xfrm>
              <a:off x="10173741" y="2936134"/>
              <a:ext cx="10616" cy="5252"/>
            </a:xfrm>
            <a:custGeom>
              <a:avLst/>
              <a:gdLst>
                <a:gd name="connsiteX0" fmla="*/ 2330 w 10616"/>
                <a:gd name="connsiteY0" fmla="*/ 2822 h 5252"/>
                <a:gd name="connsiteX1" fmla="*/ 10617 w 10616"/>
                <a:gd name="connsiteY1" fmla="*/ 0 h 5252"/>
                <a:gd name="connsiteX2" fmla="*/ 2330 w 10616"/>
                <a:gd name="connsiteY2" fmla="*/ 2822 h 5252"/>
              </a:gdLst>
              <a:ahLst/>
              <a:cxnLst>
                <a:cxn ang="0">
                  <a:pos x="connsiteX0" y="connsiteY0"/>
                </a:cxn>
                <a:cxn ang="0">
                  <a:pos x="connsiteX1" y="connsiteY1"/>
                </a:cxn>
                <a:cxn ang="0">
                  <a:pos x="connsiteX2" y="connsiteY2"/>
                </a:cxn>
              </a:cxnLst>
              <a:rect l="l" t="t" r="r" b="b"/>
              <a:pathLst>
                <a:path w="10616" h="5252">
                  <a:moveTo>
                    <a:pt x="2330" y="2822"/>
                  </a:moveTo>
                  <a:lnTo>
                    <a:pt x="10617" y="0"/>
                  </a:lnTo>
                  <a:cubicBezTo>
                    <a:pt x="9879" y="413"/>
                    <a:pt x="-5795" y="9473"/>
                    <a:pt x="2330" y="2822"/>
                  </a:cubicBezTo>
                  <a:close/>
                </a:path>
              </a:pathLst>
            </a:custGeom>
            <a:solidFill>
              <a:srgbClr val="A34C57"/>
            </a:solidFill>
            <a:ln w="17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F1735E5-F66F-4543-BCB0-9301B87DEBE9}"/>
                </a:ext>
              </a:extLst>
            </p:cNvPr>
            <p:cNvSpPr/>
            <p:nvPr/>
          </p:nvSpPr>
          <p:spPr>
            <a:xfrm>
              <a:off x="9617592" y="2490064"/>
              <a:ext cx="597065" cy="322043"/>
            </a:xfrm>
            <a:custGeom>
              <a:avLst/>
              <a:gdLst>
                <a:gd name="connsiteX0" fmla="*/ 544693 w 597065"/>
                <a:gd name="connsiteY0" fmla="*/ 31804 h 322043"/>
                <a:gd name="connsiteX1" fmla="*/ 574567 w 597065"/>
                <a:gd name="connsiteY1" fmla="*/ 314602 h 322043"/>
                <a:gd name="connsiteX2" fmla="*/ 573147 w 597065"/>
                <a:gd name="connsiteY2" fmla="*/ 322043 h 322043"/>
                <a:gd name="connsiteX3" fmla="*/ 487965 w 597065"/>
                <a:gd name="connsiteY3" fmla="*/ 168323 h 322043"/>
                <a:gd name="connsiteX4" fmla="*/ 300092 w 597065"/>
                <a:gd name="connsiteY4" fmla="*/ 192607 h 322043"/>
                <a:gd name="connsiteX5" fmla="*/ 3 w 597065"/>
                <a:gd name="connsiteY5" fmla="*/ 322043 h 322043"/>
                <a:gd name="connsiteX6" fmla="*/ 125449 w 597065"/>
                <a:gd name="connsiteY6" fmla="*/ 88694 h 322043"/>
                <a:gd name="connsiteX7" fmla="*/ 544693 w 597065"/>
                <a:gd name="connsiteY7" fmla="*/ 31804 h 32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65" h="322043">
                  <a:moveTo>
                    <a:pt x="544693" y="31804"/>
                  </a:moveTo>
                  <a:cubicBezTo>
                    <a:pt x="641397" y="216693"/>
                    <a:pt x="574567" y="314602"/>
                    <a:pt x="574567" y="314602"/>
                  </a:cubicBezTo>
                  <a:lnTo>
                    <a:pt x="573147" y="322043"/>
                  </a:lnTo>
                  <a:cubicBezTo>
                    <a:pt x="573147" y="322043"/>
                    <a:pt x="579133" y="202457"/>
                    <a:pt x="487965" y="168323"/>
                  </a:cubicBezTo>
                  <a:cubicBezTo>
                    <a:pt x="396796" y="134189"/>
                    <a:pt x="349864" y="115908"/>
                    <a:pt x="300092" y="192607"/>
                  </a:cubicBezTo>
                  <a:cubicBezTo>
                    <a:pt x="250320" y="269305"/>
                    <a:pt x="3" y="322043"/>
                    <a:pt x="3" y="322043"/>
                  </a:cubicBezTo>
                  <a:cubicBezTo>
                    <a:pt x="3" y="322043"/>
                    <a:pt x="-2262" y="246549"/>
                    <a:pt x="125449" y="88694"/>
                  </a:cubicBezTo>
                  <a:cubicBezTo>
                    <a:pt x="253160" y="-69160"/>
                    <a:pt x="544693" y="31804"/>
                    <a:pt x="544693" y="31804"/>
                  </a:cubicBezTo>
                  <a:close/>
                </a:path>
              </a:pathLst>
            </a:custGeom>
            <a:solidFill>
              <a:srgbClr val="A34C57"/>
            </a:solidFill>
            <a:ln w="1796"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0B4F7225-208E-4AA9-99E8-7C247A7AE17E}"/>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A5A75A2A-DD0A-44D0-895C-7579B093AD37}"/>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E774CB9-0279-4072-80A1-BDAC11A44AFA}"/>
                </a:ext>
              </a:extLst>
            </p:cNvPr>
            <p:cNvSpPr/>
            <p:nvPr/>
          </p:nvSpPr>
          <p:spPr>
            <a:xfrm>
              <a:off x="8593777" y="1872259"/>
              <a:ext cx="2688949" cy="1067694"/>
            </a:xfrm>
            <a:custGeom>
              <a:avLst/>
              <a:gdLst>
                <a:gd name="connsiteX0" fmla="*/ 2688950 w 2688949"/>
                <a:gd name="connsiteY0" fmla="*/ 556590 h 1067694"/>
                <a:gd name="connsiteX1" fmla="*/ 2678578 w 2688949"/>
                <a:gd name="connsiteY1" fmla="*/ 613858 h 1067694"/>
                <a:gd name="connsiteX2" fmla="*/ 2612934 w 2688949"/>
                <a:gd name="connsiteY2" fmla="*/ 896781 h 1067694"/>
                <a:gd name="connsiteX3" fmla="*/ 2341946 w 2688949"/>
                <a:gd name="connsiteY3" fmla="*/ 848033 h 1067694"/>
                <a:gd name="connsiteX4" fmla="*/ 2312773 w 2688949"/>
                <a:gd name="connsiteY4" fmla="*/ 819292 h 1067694"/>
                <a:gd name="connsiteX5" fmla="*/ 2093391 w 2688949"/>
                <a:gd name="connsiteY5" fmla="*/ 728141 h 1067694"/>
                <a:gd name="connsiteX6" fmla="*/ 1915009 w 2688949"/>
                <a:gd name="connsiteY6" fmla="*/ 702797 h 1067694"/>
                <a:gd name="connsiteX7" fmla="*/ 1881072 w 2688949"/>
                <a:gd name="connsiteY7" fmla="*/ 701628 h 1067694"/>
                <a:gd name="connsiteX8" fmla="*/ 1463122 w 2688949"/>
                <a:gd name="connsiteY8" fmla="*/ 687285 h 1067694"/>
                <a:gd name="connsiteX9" fmla="*/ 1424728 w 2688949"/>
                <a:gd name="connsiteY9" fmla="*/ 685972 h 1067694"/>
                <a:gd name="connsiteX10" fmla="*/ 1402924 w 2688949"/>
                <a:gd name="connsiteY10" fmla="*/ 685218 h 1067694"/>
                <a:gd name="connsiteX11" fmla="*/ 1346717 w 2688949"/>
                <a:gd name="connsiteY11" fmla="*/ 683294 h 1067694"/>
                <a:gd name="connsiteX12" fmla="*/ 1336004 w 2688949"/>
                <a:gd name="connsiteY12" fmla="*/ 715469 h 1067694"/>
                <a:gd name="connsiteX13" fmla="*/ 1010444 w 2688949"/>
                <a:gd name="connsiteY13" fmla="*/ 948440 h 1067694"/>
                <a:gd name="connsiteX14" fmla="*/ 843746 w 2688949"/>
                <a:gd name="connsiteY14" fmla="*/ 971826 h 1067694"/>
                <a:gd name="connsiteX15" fmla="*/ 840834 w 2688949"/>
                <a:gd name="connsiteY15" fmla="*/ 922107 h 1067694"/>
                <a:gd name="connsiteX16" fmla="*/ 739905 w 2688949"/>
                <a:gd name="connsiteY16" fmla="*/ 945133 h 1067694"/>
                <a:gd name="connsiteX17" fmla="*/ 708270 w 2688949"/>
                <a:gd name="connsiteY17" fmla="*/ 952341 h 1067694"/>
                <a:gd name="connsiteX18" fmla="*/ 734369 w 2688949"/>
                <a:gd name="connsiteY18" fmla="*/ 991364 h 1067694"/>
                <a:gd name="connsiteX19" fmla="*/ 775514 w 2688949"/>
                <a:gd name="connsiteY19" fmla="*/ 1017643 h 1067694"/>
                <a:gd name="connsiteX20" fmla="*/ 344675 w 2688949"/>
                <a:gd name="connsiteY20" fmla="*/ 1039087 h 1067694"/>
                <a:gd name="connsiteX21" fmla="*/ 331410 w 2688949"/>
                <a:gd name="connsiteY21" fmla="*/ 1020717 h 1067694"/>
                <a:gd name="connsiteX22" fmla="*/ 324202 w 2688949"/>
                <a:gd name="connsiteY22" fmla="*/ 1007901 h 1067694"/>
                <a:gd name="connsiteX23" fmla="*/ 264760 w 2688949"/>
                <a:gd name="connsiteY23" fmla="*/ 1009842 h 1067694"/>
                <a:gd name="connsiteX24" fmla="*/ 247198 w 2688949"/>
                <a:gd name="connsiteY24" fmla="*/ 1064432 h 1067694"/>
                <a:gd name="connsiteX25" fmla="*/ 203555 w 2688949"/>
                <a:gd name="connsiteY25" fmla="*/ 1063228 h 1067694"/>
                <a:gd name="connsiteX26" fmla="*/ 136078 w 2688949"/>
                <a:gd name="connsiteY26" fmla="*/ 1025445 h 1067694"/>
                <a:gd name="connsiteX27" fmla="*/ 35688 w 2688949"/>
                <a:gd name="connsiteY27" fmla="*/ 895792 h 1067694"/>
                <a:gd name="connsiteX28" fmla="*/ 32992 w 2688949"/>
                <a:gd name="connsiteY28" fmla="*/ 890723 h 1067694"/>
                <a:gd name="connsiteX29" fmla="*/ 19619 w 2688949"/>
                <a:gd name="connsiteY29" fmla="*/ 856787 h 1067694"/>
                <a:gd name="connsiteX30" fmla="*/ 4484 w 2688949"/>
                <a:gd name="connsiteY30" fmla="*/ 792473 h 1067694"/>
                <a:gd name="connsiteX31" fmla="*/ 9374 w 2688949"/>
                <a:gd name="connsiteY31" fmla="*/ 242714 h 1067694"/>
                <a:gd name="connsiteX32" fmla="*/ 24958 w 2688949"/>
                <a:gd name="connsiteY32" fmla="*/ 215428 h 1067694"/>
                <a:gd name="connsiteX33" fmla="*/ 26414 w 2688949"/>
                <a:gd name="connsiteY33" fmla="*/ 203097 h 1067694"/>
                <a:gd name="connsiteX34" fmla="*/ 26432 w 2688949"/>
                <a:gd name="connsiteY34" fmla="*/ 202936 h 1067694"/>
                <a:gd name="connsiteX35" fmla="*/ 34718 w 2688949"/>
                <a:gd name="connsiteY35" fmla="*/ 165710 h 1067694"/>
                <a:gd name="connsiteX36" fmla="*/ 136078 w 2688949"/>
                <a:gd name="connsiteY36" fmla="*/ 74074 h 1067694"/>
                <a:gd name="connsiteX37" fmla="*/ 179793 w 2688949"/>
                <a:gd name="connsiteY37" fmla="*/ 68412 h 1067694"/>
                <a:gd name="connsiteX38" fmla="*/ 238426 w 2688949"/>
                <a:gd name="connsiteY38" fmla="*/ 75063 h 1067694"/>
                <a:gd name="connsiteX39" fmla="*/ 255970 w 2688949"/>
                <a:gd name="connsiteY39" fmla="*/ 108190 h 1067694"/>
                <a:gd name="connsiteX40" fmla="*/ 309607 w 2688949"/>
                <a:gd name="connsiteY40" fmla="*/ 109682 h 1067694"/>
                <a:gd name="connsiteX41" fmla="*/ 323124 w 2688949"/>
                <a:gd name="connsiteY41" fmla="*/ 110060 h 1067694"/>
                <a:gd name="connsiteX42" fmla="*/ 326161 w 2688949"/>
                <a:gd name="connsiteY42" fmla="*/ 110150 h 1067694"/>
                <a:gd name="connsiteX43" fmla="*/ 332003 w 2688949"/>
                <a:gd name="connsiteY43" fmla="*/ 70192 h 1067694"/>
                <a:gd name="connsiteX44" fmla="*/ 768701 w 2688949"/>
                <a:gd name="connsiteY44" fmla="*/ 128664 h 1067694"/>
                <a:gd name="connsiteX45" fmla="*/ 768539 w 2688949"/>
                <a:gd name="connsiteY45" fmla="*/ 126561 h 1067694"/>
                <a:gd name="connsiteX46" fmla="*/ 783315 w 2688949"/>
                <a:gd name="connsiteY46" fmla="*/ 97477 h 1067694"/>
                <a:gd name="connsiteX47" fmla="*/ 936352 w 2688949"/>
                <a:gd name="connsiteY47" fmla="*/ 4871 h 1067694"/>
                <a:gd name="connsiteX48" fmla="*/ 979240 w 2688949"/>
                <a:gd name="connsiteY48" fmla="*/ 0 h 1067694"/>
                <a:gd name="connsiteX49" fmla="*/ 984111 w 2688949"/>
                <a:gd name="connsiteY49" fmla="*/ 162 h 1067694"/>
                <a:gd name="connsiteX50" fmla="*/ 1202487 w 2688949"/>
                <a:gd name="connsiteY50" fmla="*/ 27232 h 1067694"/>
                <a:gd name="connsiteX51" fmla="*/ 1565075 w 2688949"/>
                <a:gd name="connsiteY51" fmla="*/ 143295 h 1067694"/>
                <a:gd name="connsiteX52" fmla="*/ 1665500 w 2688949"/>
                <a:gd name="connsiteY52" fmla="*/ 192600 h 1067694"/>
                <a:gd name="connsiteX53" fmla="*/ 2085589 w 2688949"/>
                <a:gd name="connsiteY53" fmla="*/ 269029 h 1067694"/>
                <a:gd name="connsiteX54" fmla="*/ 2204996 w 2688949"/>
                <a:gd name="connsiteY54" fmla="*/ 283013 h 1067694"/>
                <a:gd name="connsiteX55" fmla="*/ 2676278 w 2688949"/>
                <a:gd name="connsiteY55" fmla="*/ 496158 h 1067694"/>
                <a:gd name="connsiteX56" fmla="*/ 2688950 w 2688949"/>
                <a:gd name="connsiteY56" fmla="*/ 556590 h 106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8949" h="1067694">
                  <a:moveTo>
                    <a:pt x="2688950" y="556590"/>
                  </a:moveTo>
                  <a:cubicBezTo>
                    <a:pt x="2688950" y="556590"/>
                    <a:pt x="2684887" y="579687"/>
                    <a:pt x="2678578" y="613858"/>
                  </a:cubicBezTo>
                  <a:cubicBezTo>
                    <a:pt x="2661304" y="707219"/>
                    <a:pt x="2627206" y="883210"/>
                    <a:pt x="2612934" y="896781"/>
                  </a:cubicBezTo>
                  <a:cubicBezTo>
                    <a:pt x="2593432" y="915295"/>
                    <a:pt x="2429681" y="949411"/>
                    <a:pt x="2341946" y="848033"/>
                  </a:cubicBezTo>
                  <a:cubicBezTo>
                    <a:pt x="2332905" y="837590"/>
                    <a:pt x="2323108" y="828027"/>
                    <a:pt x="2312773" y="819292"/>
                  </a:cubicBezTo>
                  <a:cubicBezTo>
                    <a:pt x="2222791" y="743042"/>
                    <a:pt x="2093391" y="728141"/>
                    <a:pt x="2093391" y="728141"/>
                  </a:cubicBezTo>
                  <a:lnTo>
                    <a:pt x="1915009" y="702797"/>
                  </a:lnTo>
                  <a:lnTo>
                    <a:pt x="1881072" y="701628"/>
                  </a:lnTo>
                  <a:lnTo>
                    <a:pt x="1463122" y="687285"/>
                  </a:lnTo>
                  <a:lnTo>
                    <a:pt x="1424728" y="685972"/>
                  </a:lnTo>
                  <a:lnTo>
                    <a:pt x="1402924" y="685218"/>
                  </a:lnTo>
                  <a:lnTo>
                    <a:pt x="1346717" y="683294"/>
                  </a:lnTo>
                  <a:lnTo>
                    <a:pt x="1336004" y="715469"/>
                  </a:lnTo>
                  <a:cubicBezTo>
                    <a:pt x="1270701" y="868507"/>
                    <a:pt x="1122535" y="931868"/>
                    <a:pt x="1010444" y="948440"/>
                  </a:cubicBezTo>
                  <a:cubicBezTo>
                    <a:pt x="898335" y="965013"/>
                    <a:pt x="862278" y="996199"/>
                    <a:pt x="843746" y="971826"/>
                  </a:cubicBezTo>
                  <a:cubicBezTo>
                    <a:pt x="825232" y="947452"/>
                    <a:pt x="840834" y="922107"/>
                    <a:pt x="840834" y="922107"/>
                  </a:cubicBezTo>
                  <a:lnTo>
                    <a:pt x="739905" y="945133"/>
                  </a:lnTo>
                  <a:lnTo>
                    <a:pt x="708270" y="952341"/>
                  </a:lnTo>
                  <a:cubicBezTo>
                    <a:pt x="715801" y="969219"/>
                    <a:pt x="725112" y="981892"/>
                    <a:pt x="734369" y="991364"/>
                  </a:cubicBezTo>
                  <a:cubicBezTo>
                    <a:pt x="755040" y="1012521"/>
                    <a:pt x="775514" y="1017643"/>
                    <a:pt x="775514" y="1017643"/>
                  </a:cubicBezTo>
                  <a:cubicBezTo>
                    <a:pt x="775514" y="1017643"/>
                    <a:pt x="349547" y="1041029"/>
                    <a:pt x="344675" y="1039087"/>
                  </a:cubicBezTo>
                  <a:cubicBezTo>
                    <a:pt x="342015" y="1038027"/>
                    <a:pt x="336173" y="1028842"/>
                    <a:pt x="331410" y="1020717"/>
                  </a:cubicBezTo>
                  <a:cubicBezTo>
                    <a:pt x="327420" y="1013941"/>
                    <a:pt x="324202" y="1007901"/>
                    <a:pt x="324202" y="1007901"/>
                  </a:cubicBezTo>
                  <a:cubicBezTo>
                    <a:pt x="321290" y="1007901"/>
                    <a:pt x="264760" y="1009842"/>
                    <a:pt x="264760" y="1009842"/>
                  </a:cubicBezTo>
                  <a:cubicBezTo>
                    <a:pt x="264760" y="1009842"/>
                    <a:pt x="263771" y="1057601"/>
                    <a:pt x="247198" y="1064432"/>
                  </a:cubicBezTo>
                  <a:cubicBezTo>
                    <a:pt x="238175" y="1068135"/>
                    <a:pt x="224262" y="1069824"/>
                    <a:pt x="203555" y="1063228"/>
                  </a:cubicBezTo>
                  <a:cubicBezTo>
                    <a:pt x="186210" y="1057691"/>
                    <a:pt x="164083" y="1046331"/>
                    <a:pt x="136078" y="1025445"/>
                  </a:cubicBezTo>
                  <a:cubicBezTo>
                    <a:pt x="74676" y="979627"/>
                    <a:pt x="35688" y="895792"/>
                    <a:pt x="35688" y="895792"/>
                  </a:cubicBezTo>
                  <a:cubicBezTo>
                    <a:pt x="35688" y="895792"/>
                    <a:pt x="34682" y="894139"/>
                    <a:pt x="32992" y="890723"/>
                  </a:cubicBezTo>
                  <a:cubicBezTo>
                    <a:pt x="30045" y="884810"/>
                    <a:pt x="25030" y="873629"/>
                    <a:pt x="19619" y="856787"/>
                  </a:cubicBezTo>
                  <a:cubicBezTo>
                    <a:pt x="14442" y="840664"/>
                    <a:pt x="8906" y="819345"/>
                    <a:pt x="4484" y="792473"/>
                  </a:cubicBezTo>
                  <a:cubicBezTo>
                    <a:pt x="-7199" y="721311"/>
                    <a:pt x="7414" y="284631"/>
                    <a:pt x="9374" y="242714"/>
                  </a:cubicBezTo>
                  <a:cubicBezTo>
                    <a:pt x="11315" y="200797"/>
                    <a:pt x="24958" y="215428"/>
                    <a:pt x="24958" y="215428"/>
                  </a:cubicBezTo>
                  <a:cubicBezTo>
                    <a:pt x="24958" y="215428"/>
                    <a:pt x="25335" y="210593"/>
                    <a:pt x="26414" y="203097"/>
                  </a:cubicBezTo>
                  <a:cubicBezTo>
                    <a:pt x="26432" y="202989"/>
                    <a:pt x="26432" y="202936"/>
                    <a:pt x="26432" y="202936"/>
                  </a:cubicBezTo>
                  <a:cubicBezTo>
                    <a:pt x="27815" y="193301"/>
                    <a:pt x="30350" y="179353"/>
                    <a:pt x="34718" y="165710"/>
                  </a:cubicBezTo>
                  <a:cubicBezTo>
                    <a:pt x="42501" y="141336"/>
                    <a:pt x="116593" y="84805"/>
                    <a:pt x="136078" y="74074"/>
                  </a:cubicBezTo>
                  <a:cubicBezTo>
                    <a:pt x="144095" y="69670"/>
                    <a:pt x="161512" y="68232"/>
                    <a:pt x="179793" y="68412"/>
                  </a:cubicBezTo>
                  <a:cubicBezTo>
                    <a:pt x="205928" y="68646"/>
                    <a:pt x="233825" y="72205"/>
                    <a:pt x="238426" y="75063"/>
                  </a:cubicBezTo>
                  <a:cubicBezTo>
                    <a:pt x="246227" y="79934"/>
                    <a:pt x="255970" y="108190"/>
                    <a:pt x="255970" y="108190"/>
                  </a:cubicBezTo>
                  <a:lnTo>
                    <a:pt x="309607" y="109682"/>
                  </a:lnTo>
                  <a:lnTo>
                    <a:pt x="323124" y="110060"/>
                  </a:lnTo>
                  <a:lnTo>
                    <a:pt x="326161" y="110150"/>
                  </a:lnTo>
                  <a:cubicBezTo>
                    <a:pt x="325191" y="90647"/>
                    <a:pt x="332003" y="70192"/>
                    <a:pt x="332003" y="70192"/>
                  </a:cubicBezTo>
                  <a:lnTo>
                    <a:pt x="768701" y="128664"/>
                  </a:lnTo>
                  <a:cubicBezTo>
                    <a:pt x="768701" y="128664"/>
                    <a:pt x="768557" y="127909"/>
                    <a:pt x="768539" y="126561"/>
                  </a:cubicBezTo>
                  <a:cubicBezTo>
                    <a:pt x="768431" y="121941"/>
                    <a:pt x="769744" y="110293"/>
                    <a:pt x="783315" y="97477"/>
                  </a:cubicBezTo>
                  <a:cubicBezTo>
                    <a:pt x="800858" y="80905"/>
                    <a:pt x="936352" y="4871"/>
                    <a:pt x="936352" y="4871"/>
                  </a:cubicBezTo>
                  <a:lnTo>
                    <a:pt x="979240" y="0"/>
                  </a:lnTo>
                  <a:cubicBezTo>
                    <a:pt x="979240" y="0"/>
                    <a:pt x="980912" y="36"/>
                    <a:pt x="984111" y="162"/>
                  </a:cubicBezTo>
                  <a:cubicBezTo>
                    <a:pt x="1004746" y="989"/>
                    <a:pt x="1089138" y="5482"/>
                    <a:pt x="1202487" y="27232"/>
                  </a:cubicBezTo>
                  <a:cubicBezTo>
                    <a:pt x="1307676" y="47436"/>
                    <a:pt x="1437831" y="82504"/>
                    <a:pt x="1565075" y="143295"/>
                  </a:cubicBezTo>
                  <a:cubicBezTo>
                    <a:pt x="1606453" y="163067"/>
                    <a:pt x="1638987" y="179263"/>
                    <a:pt x="1665500" y="192600"/>
                  </a:cubicBezTo>
                  <a:cubicBezTo>
                    <a:pt x="1822043" y="271330"/>
                    <a:pt x="1768837" y="249868"/>
                    <a:pt x="2085589" y="269029"/>
                  </a:cubicBezTo>
                  <a:cubicBezTo>
                    <a:pt x="2127327" y="271563"/>
                    <a:pt x="2167177" y="276399"/>
                    <a:pt x="2204996" y="283013"/>
                  </a:cubicBezTo>
                  <a:cubicBezTo>
                    <a:pt x="2502856" y="334978"/>
                    <a:pt x="2676278" y="496158"/>
                    <a:pt x="2676278" y="496158"/>
                  </a:cubicBezTo>
                  <a:lnTo>
                    <a:pt x="2688950" y="556590"/>
                  </a:lnTo>
                  <a:close/>
                </a:path>
              </a:pathLst>
            </a:custGeom>
            <a:solidFill>
              <a:srgbClr val="06145D"/>
            </a:solidFill>
            <a:ln w="1796"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28676E3B-B4E3-467A-88A9-DAE7D715BCFA}"/>
                </a:ext>
              </a:extLst>
            </p:cNvPr>
            <p:cNvSpPr/>
            <p:nvPr/>
          </p:nvSpPr>
          <p:spPr>
            <a:xfrm>
              <a:off x="8723489" y="2039257"/>
              <a:ext cx="108831" cy="553234"/>
            </a:xfrm>
            <a:custGeom>
              <a:avLst/>
              <a:gdLst>
                <a:gd name="connsiteX0" fmla="*/ 42207 w 108831"/>
                <a:gd name="connsiteY0" fmla="*/ 3331 h 553234"/>
                <a:gd name="connsiteX1" fmla="*/ 11865 w 108831"/>
                <a:gd name="connsiteY1" fmla="*/ 26087 h 553234"/>
                <a:gd name="connsiteX2" fmla="*/ 2393 w 108831"/>
                <a:gd name="connsiteY2" fmla="*/ 512467 h 553234"/>
                <a:gd name="connsiteX3" fmla="*/ 9025 w 108831"/>
                <a:gd name="connsiteY3" fmla="*/ 527638 h 553234"/>
                <a:gd name="connsiteX4" fmla="*/ 32932 w 108831"/>
                <a:gd name="connsiteY4" fmla="*/ 553234 h 553234"/>
                <a:gd name="connsiteX5" fmla="*/ 93417 w 108831"/>
                <a:gd name="connsiteY5" fmla="*/ 516260 h 553234"/>
                <a:gd name="connsiteX6" fmla="*/ 108588 w 108831"/>
                <a:gd name="connsiteY6" fmla="*/ 69694 h 553234"/>
                <a:gd name="connsiteX7" fmla="*/ 42207 w 108831"/>
                <a:gd name="connsiteY7" fmla="*/ 3331 h 5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31" h="553234">
                  <a:moveTo>
                    <a:pt x="42207" y="3331"/>
                  </a:moveTo>
                  <a:cubicBezTo>
                    <a:pt x="42207" y="3331"/>
                    <a:pt x="19451" y="11869"/>
                    <a:pt x="11865" y="26087"/>
                  </a:cubicBezTo>
                  <a:cubicBezTo>
                    <a:pt x="4280" y="40305"/>
                    <a:pt x="-4258" y="497296"/>
                    <a:pt x="2393" y="512467"/>
                  </a:cubicBezTo>
                  <a:cubicBezTo>
                    <a:pt x="9025" y="527638"/>
                    <a:pt x="9025" y="522893"/>
                    <a:pt x="9025" y="527638"/>
                  </a:cubicBezTo>
                  <a:cubicBezTo>
                    <a:pt x="9025" y="532383"/>
                    <a:pt x="32932" y="553234"/>
                    <a:pt x="32932" y="553234"/>
                  </a:cubicBezTo>
                  <a:cubicBezTo>
                    <a:pt x="32932" y="553234"/>
                    <a:pt x="85832" y="547554"/>
                    <a:pt x="93417" y="516260"/>
                  </a:cubicBezTo>
                  <a:cubicBezTo>
                    <a:pt x="101002" y="484966"/>
                    <a:pt x="110475" y="114253"/>
                    <a:pt x="108588" y="69694"/>
                  </a:cubicBezTo>
                  <a:cubicBezTo>
                    <a:pt x="106682" y="25134"/>
                    <a:pt x="66311" y="-11444"/>
                    <a:pt x="42207" y="3331"/>
                  </a:cubicBezTo>
                  <a:close/>
                </a:path>
              </a:pathLst>
            </a:custGeom>
            <a:solidFill>
              <a:srgbClr val="001AFF"/>
            </a:solidFill>
            <a:ln w="1796"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87A34B0C-873E-4D66-AAD6-A9436BCCE8B4}"/>
                </a:ext>
              </a:extLst>
            </p:cNvPr>
            <p:cNvSpPr/>
            <p:nvPr/>
          </p:nvSpPr>
          <p:spPr>
            <a:xfrm>
              <a:off x="9368693" y="1864957"/>
              <a:ext cx="454155" cy="154874"/>
            </a:xfrm>
            <a:custGeom>
              <a:avLst/>
              <a:gdLst>
                <a:gd name="connsiteX0" fmla="*/ 421926 w 454155"/>
                <a:gd name="connsiteY0" fmla="*/ 20244 h 154874"/>
                <a:gd name="connsiteX1" fmla="*/ 424155 w 454155"/>
                <a:gd name="connsiteY1" fmla="*/ 25924 h 154874"/>
                <a:gd name="connsiteX2" fmla="*/ 454155 w 454155"/>
                <a:gd name="connsiteY2" fmla="*/ 95145 h 154874"/>
                <a:gd name="connsiteX3" fmla="*/ 294862 w 454155"/>
                <a:gd name="connsiteY3" fmla="*/ 99890 h 154874"/>
                <a:gd name="connsiteX4" fmla="*/ 100447 w 454155"/>
                <a:gd name="connsiteY4" fmla="*/ 154875 h 154874"/>
                <a:gd name="connsiteX5" fmla="*/ 4 w 454155"/>
                <a:gd name="connsiteY5" fmla="*/ 131166 h 154874"/>
                <a:gd name="connsiteX6" fmla="*/ 50513 w 454155"/>
                <a:gd name="connsiteY6" fmla="*/ 87559 h 154874"/>
                <a:gd name="connsiteX7" fmla="*/ 209536 w 454155"/>
                <a:gd name="connsiteY7" fmla="*/ 7302 h 154874"/>
                <a:gd name="connsiteX8" fmla="*/ 422663 w 454155"/>
                <a:gd name="connsiteY8" fmla="*/ 22185 h 154874"/>
                <a:gd name="connsiteX9" fmla="*/ 421926 w 454155"/>
                <a:gd name="connsiteY9" fmla="*/ 20244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155" h="154874">
                  <a:moveTo>
                    <a:pt x="421926" y="20244"/>
                  </a:moveTo>
                  <a:cubicBezTo>
                    <a:pt x="422681" y="22185"/>
                    <a:pt x="423418" y="24072"/>
                    <a:pt x="424155" y="25924"/>
                  </a:cubicBezTo>
                  <a:cubicBezTo>
                    <a:pt x="444449" y="77475"/>
                    <a:pt x="454155" y="95145"/>
                    <a:pt x="454155" y="95145"/>
                  </a:cubicBezTo>
                  <a:cubicBezTo>
                    <a:pt x="454155" y="95145"/>
                    <a:pt x="443730" y="91352"/>
                    <a:pt x="294862" y="99890"/>
                  </a:cubicBezTo>
                  <a:cubicBezTo>
                    <a:pt x="146013" y="108428"/>
                    <a:pt x="100447" y="154875"/>
                    <a:pt x="100447" y="154875"/>
                  </a:cubicBezTo>
                  <a:lnTo>
                    <a:pt x="4" y="131166"/>
                  </a:lnTo>
                  <a:cubicBezTo>
                    <a:pt x="4" y="131166"/>
                    <a:pt x="-1380" y="115995"/>
                    <a:pt x="50513" y="87559"/>
                  </a:cubicBezTo>
                  <a:cubicBezTo>
                    <a:pt x="102406" y="59123"/>
                    <a:pt x="209536" y="7302"/>
                    <a:pt x="209536" y="7302"/>
                  </a:cubicBezTo>
                  <a:cubicBezTo>
                    <a:pt x="209536" y="7302"/>
                    <a:pt x="387397" y="-16641"/>
                    <a:pt x="422663" y="22185"/>
                  </a:cubicBezTo>
                  <a:lnTo>
                    <a:pt x="421926" y="20244"/>
                  </a:lnTo>
                  <a:close/>
                </a:path>
              </a:pathLst>
            </a:custGeom>
            <a:solidFill>
              <a:srgbClr val="06145D"/>
            </a:solidFill>
            <a:ln w="1796"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AAE8342F-3918-4809-AFE9-F9F843E821DB}"/>
                </a:ext>
              </a:extLst>
            </p:cNvPr>
            <p:cNvSpPr/>
            <p:nvPr/>
          </p:nvSpPr>
          <p:spPr>
            <a:xfrm>
              <a:off x="8612411" y="2651844"/>
              <a:ext cx="1130377" cy="288108"/>
            </a:xfrm>
            <a:custGeom>
              <a:avLst/>
              <a:gdLst>
                <a:gd name="connsiteX0" fmla="*/ 721271 w 1130377"/>
                <a:gd name="connsiteY0" fmla="*/ 165548 h 288108"/>
                <a:gd name="connsiteX1" fmla="*/ 689636 w 1130377"/>
                <a:gd name="connsiteY1" fmla="*/ 172756 h 288108"/>
                <a:gd name="connsiteX2" fmla="*/ 715735 w 1130377"/>
                <a:gd name="connsiteY2" fmla="*/ 211779 h 288108"/>
                <a:gd name="connsiteX3" fmla="*/ 756879 w 1130377"/>
                <a:gd name="connsiteY3" fmla="*/ 238058 h 288108"/>
                <a:gd name="connsiteX4" fmla="*/ 326041 w 1130377"/>
                <a:gd name="connsiteY4" fmla="*/ 259502 h 288108"/>
                <a:gd name="connsiteX5" fmla="*/ 312776 w 1130377"/>
                <a:gd name="connsiteY5" fmla="*/ 241132 h 288108"/>
                <a:gd name="connsiteX6" fmla="*/ 305568 w 1130377"/>
                <a:gd name="connsiteY6" fmla="*/ 228316 h 288108"/>
                <a:gd name="connsiteX7" fmla="*/ 246125 w 1130377"/>
                <a:gd name="connsiteY7" fmla="*/ 230257 h 288108"/>
                <a:gd name="connsiteX8" fmla="*/ 228564 w 1130377"/>
                <a:gd name="connsiteY8" fmla="*/ 284847 h 288108"/>
                <a:gd name="connsiteX9" fmla="*/ 184921 w 1130377"/>
                <a:gd name="connsiteY9" fmla="*/ 283642 h 288108"/>
                <a:gd name="connsiteX10" fmla="*/ 117444 w 1130377"/>
                <a:gd name="connsiteY10" fmla="*/ 245859 h 288108"/>
                <a:gd name="connsiteX11" fmla="*/ 17054 w 1130377"/>
                <a:gd name="connsiteY11" fmla="*/ 116207 h 288108"/>
                <a:gd name="connsiteX12" fmla="*/ 14358 w 1130377"/>
                <a:gd name="connsiteY12" fmla="*/ 111138 h 288108"/>
                <a:gd name="connsiteX13" fmla="*/ 985 w 1130377"/>
                <a:gd name="connsiteY13" fmla="*/ 77202 h 288108"/>
                <a:gd name="connsiteX14" fmla="*/ 1039 w 1130377"/>
                <a:gd name="connsiteY14" fmla="*/ 2570 h 288108"/>
                <a:gd name="connsiteX15" fmla="*/ 88324 w 1130377"/>
                <a:gd name="connsiteY15" fmla="*/ 100659 h 288108"/>
                <a:gd name="connsiteX16" fmla="*/ 756771 w 1130377"/>
                <a:gd name="connsiteY16" fmla="*/ 69311 h 288108"/>
                <a:gd name="connsiteX17" fmla="*/ 713183 w 1130377"/>
                <a:gd name="connsiteY17" fmla="*/ 159796 h 288108"/>
                <a:gd name="connsiteX18" fmla="*/ 770774 w 1130377"/>
                <a:gd name="connsiteY18" fmla="*/ 69311 h 288108"/>
                <a:gd name="connsiteX19" fmla="*/ 955195 w 1130377"/>
                <a:gd name="connsiteY19" fmla="*/ 54751 h 288108"/>
                <a:gd name="connsiteX20" fmla="*/ 1130378 w 1130377"/>
                <a:gd name="connsiteY20" fmla="*/ 0 h 288108"/>
                <a:gd name="connsiteX21" fmla="*/ 822200 w 1130377"/>
                <a:gd name="connsiteY21" fmla="*/ 142522 h 288108"/>
                <a:gd name="connsiteX22" fmla="*/ 721271 w 1130377"/>
                <a:gd name="connsiteY22" fmla="*/ 165548 h 2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377" h="288108">
                  <a:moveTo>
                    <a:pt x="721271" y="165548"/>
                  </a:moveTo>
                  <a:lnTo>
                    <a:pt x="689636" y="172756"/>
                  </a:lnTo>
                  <a:cubicBezTo>
                    <a:pt x="697167" y="189634"/>
                    <a:pt x="706478" y="202306"/>
                    <a:pt x="715735" y="211779"/>
                  </a:cubicBezTo>
                  <a:cubicBezTo>
                    <a:pt x="736406" y="232935"/>
                    <a:pt x="756879" y="238058"/>
                    <a:pt x="756879" y="238058"/>
                  </a:cubicBezTo>
                  <a:cubicBezTo>
                    <a:pt x="756879" y="238058"/>
                    <a:pt x="330912" y="261443"/>
                    <a:pt x="326041" y="259502"/>
                  </a:cubicBezTo>
                  <a:cubicBezTo>
                    <a:pt x="323381" y="258442"/>
                    <a:pt x="317539" y="249257"/>
                    <a:pt x="312776" y="241132"/>
                  </a:cubicBezTo>
                  <a:cubicBezTo>
                    <a:pt x="308785" y="234355"/>
                    <a:pt x="305568" y="228316"/>
                    <a:pt x="305568" y="228316"/>
                  </a:cubicBezTo>
                  <a:cubicBezTo>
                    <a:pt x="302656" y="228316"/>
                    <a:pt x="246125" y="230257"/>
                    <a:pt x="246125" y="230257"/>
                  </a:cubicBezTo>
                  <a:cubicBezTo>
                    <a:pt x="246125" y="230257"/>
                    <a:pt x="245137" y="278016"/>
                    <a:pt x="228564" y="284847"/>
                  </a:cubicBezTo>
                  <a:cubicBezTo>
                    <a:pt x="219540" y="288549"/>
                    <a:pt x="205628" y="290239"/>
                    <a:pt x="184921" y="283642"/>
                  </a:cubicBezTo>
                  <a:cubicBezTo>
                    <a:pt x="167575" y="278106"/>
                    <a:pt x="145448" y="266746"/>
                    <a:pt x="117444" y="245859"/>
                  </a:cubicBezTo>
                  <a:cubicBezTo>
                    <a:pt x="56042" y="200042"/>
                    <a:pt x="17054" y="116207"/>
                    <a:pt x="17054" y="116207"/>
                  </a:cubicBezTo>
                  <a:cubicBezTo>
                    <a:pt x="17054" y="116207"/>
                    <a:pt x="16048" y="114553"/>
                    <a:pt x="14358" y="111138"/>
                  </a:cubicBezTo>
                  <a:cubicBezTo>
                    <a:pt x="11410" y="105224"/>
                    <a:pt x="6395" y="94044"/>
                    <a:pt x="985" y="77202"/>
                  </a:cubicBezTo>
                  <a:cubicBezTo>
                    <a:pt x="-1262" y="32750"/>
                    <a:pt x="1039" y="2570"/>
                    <a:pt x="1039" y="2570"/>
                  </a:cubicBezTo>
                  <a:cubicBezTo>
                    <a:pt x="1039" y="2570"/>
                    <a:pt x="59529" y="82774"/>
                    <a:pt x="88324" y="100659"/>
                  </a:cubicBezTo>
                  <a:cubicBezTo>
                    <a:pt x="117120" y="118562"/>
                    <a:pt x="756771" y="69311"/>
                    <a:pt x="756771" y="69311"/>
                  </a:cubicBezTo>
                  <a:lnTo>
                    <a:pt x="713183" y="159796"/>
                  </a:lnTo>
                  <a:lnTo>
                    <a:pt x="770774" y="69311"/>
                  </a:lnTo>
                  <a:cubicBezTo>
                    <a:pt x="770774" y="69311"/>
                    <a:pt x="829911" y="78873"/>
                    <a:pt x="955195" y="54751"/>
                  </a:cubicBezTo>
                  <a:cubicBezTo>
                    <a:pt x="1053068" y="35914"/>
                    <a:pt x="1110102" y="10300"/>
                    <a:pt x="1130378" y="0"/>
                  </a:cubicBezTo>
                  <a:cubicBezTo>
                    <a:pt x="1089234" y="22091"/>
                    <a:pt x="908820" y="117645"/>
                    <a:pt x="822200" y="142522"/>
                  </a:cubicBezTo>
                  <a:lnTo>
                    <a:pt x="721271" y="165548"/>
                  </a:lnTo>
                  <a:close/>
                </a:path>
              </a:pathLst>
            </a:custGeom>
            <a:solidFill>
              <a:srgbClr val="238EC9"/>
            </a:solidFill>
            <a:ln w="1796"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B02B364-F0A8-4171-A770-F3F7EFB58111}"/>
                </a:ext>
              </a:extLst>
            </p:cNvPr>
            <p:cNvSpPr/>
            <p:nvPr/>
          </p:nvSpPr>
          <p:spPr>
            <a:xfrm>
              <a:off x="9743022" y="2647386"/>
              <a:ext cx="8052" cy="4349"/>
            </a:xfrm>
            <a:custGeom>
              <a:avLst/>
              <a:gdLst>
                <a:gd name="connsiteX0" fmla="*/ 8053 w 8052"/>
                <a:gd name="connsiteY0" fmla="*/ 0 h 4349"/>
                <a:gd name="connsiteX1" fmla="*/ 0 w 8052"/>
                <a:gd name="connsiteY1" fmla="*/ 4350 h 4349"/>
                <a:gd name="connsiteX2" fmla="*/ 8053 w 8052"/>
                <a:gd name="connsiteY2" fmla="*/ 0 h 4349"/>
              </a:gdLst>
              <a:ahLst/>
              <a:cxnLst>
                <a:cxn ang="0">
                  <a:pos x="connsiteX0" y="connsiteY0"/>
                </a:cxn>
                <a:cxn ang="0">
                  <a:pos x="connsiteX1" y="connsiteY1"/>
                </a:cxn>
                <a:cxn ang="0">
                  <a:pos x="connsiteX2" y="connsiteY2"/>
                </a:cxn>
              </a:cxnLst>
              <a:rect l="l" t="t" r="r" b="b"/>
              <a:pathLst>
                <a:path w="8052" h="4349">
                  <a:moveTo>
                    <a:pt x="8053" y="0"/>
                  </a:moveTo>
                  <a:cubicBezTo>
                    <a:pt x="7388" y="396"/>
                    <a:pt x="4727" y="1941"/>
                    <a:pt x="0" y="4350"/>
                  </a:cubicBezTo>
                  <a:cubicBezTo>
                    <a:pt x="4566" y="1887"/>
                    <a:pt x="7352" y="360"/>
                    <a:pt x="8053" y="0"/>
                  </a:cubicBezTo>
                  <a:close/>
                </a:path>
              </a:pathLst>
            </a:custGeom>
            <a:solidFill>
              <a:srgbClr val="001AFF"/>
            </a:solidFill>
            <a:ln w="1796"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5567D7B1-366E-43F7-A5E1-6D3C7A4A786E}"/>
                </a:ext>
              </a:extLst>
            </p:cNvPr>
            <p:cNvSpPr/>
            <p:nvPr/>
          </p:nvSpPr>
          <p:spPr>
            <a:xfrm>
              <a:off x="8593777" y="2075356"/>
              <a:ext cx="32992" cy="687626"/>
            </a:xfrm>
            <a:custGeom>
              <a:avLst/>
              <a:gdLst>
                <a:gd name="connsiteX0" fmla="*/ 32992 w 32992"/>
                <a:gd name="connsiteY0" fmla="*/ 687626 h 687626"/>
                <a:gd name="connsiteX1" fmla="*/ 19619 w 32992"/>
                <a:gd name="connsiteY1" fmla="*/ 653690 h 687626"/>
                <a:gd name="connsiteX2" fmla="*/ 4484 w 32992"/>
                <a:gd name="connsiteY2" fmla="*/ 589376 h 687626"/>
                <a:gd name="connsiteX3" fmla="*/ 9374 w 32992"/>
                <a:gd name="connsiteY3" fmla="*/ 39616 h 687626"/>
                <a:gd name="connsiteX4" fmla="*/ 24958 w 32992"/>
                <a:gd name="connsiteY4" fmla="*/ 12331 h 687626"/>
                <a:gd name="connsiteX5" fmla="*/ 26414 w 32992"/>
                <a:gd name="connsiteY5" fmla="*/ 0 h 687626"/>
                <a:gd name="connsiteX6" fmla="*/ 14281 w 32992"/>
                <a:gd name="connsiteY6" fmla="*/ 477662 h 687626"/>
                <a:gd name="connsiteX7" fmla="*/ 19673 w 32992"/>
                <a:gd name="connsiteY7" fmla="*/ 579058 h 687626"/>
                <a:gd name="connsiteX8" fmla="*/ 32992 w 32992"/>
                <a:gd name="connsiteY8" fmla="*/ 687626 h 6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2" h="687626">
                  <a:moveTo>
                    <a:pt x="32992" y="687626"/>
                  </a:moveTo>
                  <a:cubicBezTo>
                    <a:pt x="30045" y="681712"/>
                    <a:pt x="25030" y="670532"/>
                    <a:pt x="19619" y="653690"/>
                  </a:cubicBezTo>
                  <a:cubicBezTo>
                    <a:pt x="14442" y="637566"/>
                    <a:pt x="8906" y="616248"/>
                    <a:pt x="4484" y="589376"/>
                  </a:cubicBezTo>
                  <a:cubicBezTo>
                    <a:pt x="-7199" y="518214"/>
                    <a:pt x="7414" y="81534"/>
                    <a:pt x="9374" y="39616"/>
                  </a:cubicBezTo>
                  <a:cubicBezTo>
                    <a:pt x="11315" y="-2301"/>
                    <a:pt x="24958" y="12331"/>
                    <a:pt x="24958" y="12331"/>
                  </a:cubicBezTo>
                  <a:cubicBezTo>
                    <a:pt x="24958" y="12331"/>
                    <a:pt x="25335" y="7496"/>
                    <a:pt x="26414" y="0"/>
                  </a:cubicBezTo>
                  <a:cubicBezTo>
                    <a:pt x="25964" y="8107"/>
                    <a:pt x="9499" y="305500"/>
                    <a:pt x="14281" y="477662"/>
                  </a:cubicBezTo>
                  <a:cubicBezTo>
                    <a:pt x="15359" y="516129"/>
                    <a:pt x="17300" y="549849"/>
                    <a:pt x="19673" y="579058"/>
                  </a:cubicBezTo>
                  <a:cubicBezTo>
                    <a:pt x="23573" y="627159"/>
                    <a:pt x="28660" y="663019"/>
                    <a:pt x="32992" y="687626"/>
                  </a:cubicBezTo>
                  <a:close/>
                </a:path>
              </a:pathLst>
            </a:custGeom>
            <a:solidFill>
              <a:srgbClr val="06145D"/>
            </a:solidFill>
            <a:ln w="179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86683C0F-4B10-408C-9B24-D726096A9071}"/>
                </a:ext>
              </a:extLst>
            </p:cNvPr>
            <p:cNvSpPr/>
            <p:nvPr/>
          </p:nvSpPr>
          <p:spPr>
            <a:xfrm>
              <a:off x="8907032" y="2190305"/>
              <a:ext cx="143" cy="4134"/>
            </a:xfrm>
            <a:custGeom>
              <a:avLst/>
              <a:gdLst>
                <a:gd name="connsiteX0" fmla="*/ 0 w 143"/>
                <a:gd name="connsiteY0" fmla="*/ 0 h 4134"/>
                <a:gd name="connsiteX1" fmla="*/ 144 w 143"/>
                <a:gd name="connsiteY1" fmla="*/ 4134 h 4134"/>
                <a:gd name="connsiteX2" fmla="*/ 0 w 143"/>
                <a:gd name="connsiteY2" fmla="*/ 0 h 4134"/>
              </a:gdLst>
              <a:ahLst/>
              <a:cxnLst>
                <a:cxn ang="0">
                  <a:pos x="connsiteX0" y="connsiteY0"/>
                </a:cxn>
                <a:cxn ang="0">
                  <a:pos x="connsiteX1" y="connsiteY1"/>
                </a:cxn>
                <a:cxn ang="0">
                  <a:pos x="connsiteX2" y="connsiteY2"/>
                </a:cxn>
              </a:cxnLst>
              <a:rect l="l" t="t" r="r" b="b"/>
              <a:pathLst>
                <a:path w="143" h="4134">
                  <a:moveTo>
                    <a:pt x="0" y="0"/>
                  </a:moveTo>
                  <a:cubicBezTo>
                    <a:pt x="72" y="2139"/>
                    <a:pt x="126" y="3541"/>
                    <a:pt x="144" y="4134"/>
                  </a:cubicBezTo>
                  <a:cubicBezTo>
                    <a:pt x="108" y="3523"/>
                    <a:pt x="36" y="2103"/>
                    <a:pt x="0" y="0"/>
                  </a:cubicBezTo>
                  <a:close/>
                </a:path>
              </a:pathLst>
            </a:custGeom>
            <a:solidFill>
              <a:srgbClr val="2A5DE6"/>
            </a:solidFill>
            <a:ln w="179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7508EF41-1B71-40E6-A428-7DFA5A1EE657}"/>
                </a:ext>
              </a:extLst>
            </p:cNvPr>
            <p:cNvSpPr/>
            <p:nvPr/>
          </p:nvSpPr>
          <p:spPr>
            <a:xfrm>
              <a:off x="8903187" y="1942451"/>
              <a:ext cx="909235" cy="260850"/>
            </a:xfrm>
            <a:custGeom>
              <a:avLst/>
              <a:gdLst>
                <a:gd name="connsiteX0" fmla="*/ 909235 w 909235"/>
                <a:gd name="connsiteY0" fmla="*/ 236674 h 260850"/>
                <a:gd name="connsiteX1" fmla="*/ 850206 w 909235"/>
                <a:gd name="connsiteY1" fmla="*/ 196860 h 260850"/>
                <a:gd name="connsiteX2" fmla="*/ 525959 w 909235"/>
                <a:gd name="connsiteY2" fmla="*/ 163427 h 260850"/>
                <a:gd name="connsiteX3" fmla="*/ 525959 w 909235"/>
                <a:gd name="connsiteY3" fmla="*/ 260850 h 260850"/>
                <a:gd name="connsiteX4" fmla="*/ 511741 w 909235"/>
                <a:gd name="connsiteY4" fmla="*/ 141390 h 260850"/>
                <a:gd name="connsiteX5" fmla="*/ 116367 w 909235"/>
                <a:gd name="connsiteY5" fmla="*/ 110096 h 260850"/>
                <a:gd name="connsiteX6" fmla="*/ 3827 w 909235"/>
                <a:gd name="connsiteY6" fmla="*/ 247118 h 260850"/>
                <a:gd name="connsiteX7" fmla="*/ 196 w 909235"/>
                <a:gd name="connsiteY7" fmla="*/ 39491 h 260850"/>
                <a:gd name="connsiteX8" fmla="*/ 13713 w 909235"/>
                <a:gd name="connsiteY8" fmla="*/ 39868 h 260850"/>
                <a:gd name="connsiteX9" fmla="*/ 16751 w 909235"/>
                <a:gd name="connsiteY9" fmla="*/ 39958 h 260850"/>
                <a:gd name="connsiteX10" fmla="*/ 22592 w 909235"/>
                <a:gd name="connsiteY10" fmla="*/ 0 h 260850"/>
                <a:gd name="connsiteX11" fmla="*/ 459290 w 909235"/>
                <a:gd name="connsiteY11" fmla="*/ 58472 h 260850"/>
                <a:gd name="connsiteX12" fmla="*/ 459129 w 909235"/>
                <a:gd name="connsiteY12" fmla="*/ 56369 h 260850"/>
                <a:gd name="connsiteX13" fmla="*/ 560093 w 909235"/>
                <a:gd name="connsiteY13" fmla="*/ 75997 h 260850"/>
                <a:gd name="connsiteX14" fmla="*/ 566150 w 909235"/>
                <a:gd name="connsiteY14" fmla="*/ 77202 h 260850"/>
                <a:gd name="connsiteX15" fmla="*/ 729326 w 909235"/>
                <a:gd name="connsiteY15" fmla="*/ 110096 h 260850"/>
                <a:gd name="connsiteX16" fmla="*/ 909235 w 909235"/>
                <a:gd name="connsiteY16" fmla="*/ 236674 h 2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35" h="260850">
                  <a:moveTo>
                    <a:pt x="909235" y="236674"/>
                  </a:moveTo>
                  <a:cubicBezTo>
                    <a:pt x="909235" y="236674"/>
                    <a:pt x="888618" y="211078"/>
                    <a:pt x="850206" y="196860"/>
                  </a:cubicBezTo>
                  <a:cubicBezTo>
                    <a:pt x="811812" y="182624"/>
                    <a:pt x="525959" y="163427"/>
                    <a:pt x="525959" y="163427"/>
                  </a:cubicBezTo>
                  <a:lnTo>
                    <a:pt x="525959" y="260850"/>
                  </a:lnTo>
                  <a:lnTo>
                    <a:pt x="511741" y="141390"/>
                  </a:lnTo>
                  <a:cubicBezTo>
                    <a:pt x="511741" y="141390"/>
                    <a:pt x="238667" y="112936"/>
                    <a:pt x="116367" y="110096"/>
                  </a:cubicBezTo>
                  <a:cubicBezTo>
                    <a:pt x="7961" y="107579"/>
                    <a:pt x="3449" y="221270"/>
                    <a:pt x="3827" y="247118"/>
                  </a:cubicBezTo>
                  <a:cubicBezTo>
                    <a:pt x="2928" y="221306"/>
                    <a:pt x="-901" y="105260"/>
                    <a:pt x="196" y="39491"/>
                  </a:cubicBezTo>
                  <a:lnTo>
                    <a:pt x="13713" y="39868"/>
                  </a:lnTo>
                  <a:lnTo>
                    <a:pt x="16751" y="39958"/>
                  </a:lnTo>
                  <a:cubicBezTo>
                    <a:pt x="15780" y="20455"/>
                    <a:pt x="22592" y="0"/>
                    <a:pt x="22592" y="0"/>
                  </a:cubicBezTo>
                  <a:lnTo>
                    <a:pt x="459290" y="58472"/>
                  </a:lnTo>
                  <a:cubicBezTo>
                    <a:pt x="459290" y="58472"/>
                    <a:pt x="459147" y="57717"/>
                    <a:pt x="459129" y="56369"/>
                  </a:cubicBezTo>
                  <a:cubicBezTo>
                    <a:pt x="481795" y="60719"/>
                    <a:pt x="517061" y="67531"/>
                    <a:pt x="560093" y="75997"/>
                  </a:cubicBezTo>
                  <a:cubicBezTo>
                    <a:pt x="562088" y="76393"/>
                    <a:pt x="564119" y="76806"/>
                    <a:pt x="566150" y="77202"/>
                  </a:cubicBezTo>
                  <a:cubicBezTo>
                    <a:pt x="613712" y="86585"/>
                    <a:pt x="670189" y="97891"/>
                    <a:pt x="729326" y="110096"/>
                  </a:cubicBezTo>
                  <a:cubicBezTo>
                    <a:pt x="887899" y="142810"/>
                    <a:pt x="893597" y="170545"/>
                    <a:pt x="909235" y="236674"/>
                  </a:cubicBezTo>
                  <a:close/>
                </a:path>
              </a:pathLst>
            </a:custGeom>
            <a:solidFill>
              <a:srgbClr val="1476B5"/>
            </a:solidFill>
            <a:ln w="179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25AC3F9B-4429-48D3-92A1-2192BD1D7C4C}"/>
                </a:ext>
              </a:extLst>
            </p:cNvPr>
            <p:cNvSpPr/>
            <p:nvPr/>
          </p:nvSpPr>
          <p:spPr>
            <a:xfrm>
              <a:off x="9993034" y="2058050"/>
              <a:ext cx="1279320" cy="731747"/>
            </a:xfrm>
            <a:custGeom>
              <a:avLst/>
              <a:gdLst>
                <a:gd name="connsiteX0" fmla="*/ 1279321 w 1279320"/>
                <a:gd name="connsiteY0" fmla="*/ 428066 h 731747"/>
                <a:gd name="connsiteX1" fmla="*/ 1213677 w 1279320"/>
                <a:gd name="connsiteY1" fmla="*/ 710990 h 731747"/>
                <a:gd name="connsiteX2" fmla="*/ 942689 w 1279320"/>
                <a:gd name="connsiteY2" fmla="*/ 662242 h 731747"/>
                <a:gd name="connsiteX3" fmla="*/ 913516 w 1279320"/>
                <a:gd name="connsiteY3" fmla="*/ 633500 h 731747"/>
                <a:gd name="connsiteX4" fmla="*/ 694133 w 1279320"/>
                <a:gd name="connsiteY4" fmla="*/ 542350 h 731747"/>
                <a:gd name="connsiteX5" fmla="*/ 515751 w 1279320"/>
                <a:gd name="connsiteY5" fmla="*/ 517006 h 731747"/>
                <a:gd name="connsiteX6" fmla="*/ 481815 w 1279320"/>
                <a:gd name="connsiteY6" fmla="*/ 515837 h 731747"/>
                <a:gd name="connsiteX7" fmla="*/ 63865 w 1279320"/>
                <a:gd name="connsiteY7" fmla="*/ 501493 h 731747"/>
                <a:gd name="connsiteX8" fmla="*/ 25471 w 1279320"/>
                <a:gd name="connsiteY8" fmla="*/ 500181 h 731747"/>
                <a:gd name="connsiteX9" fmla="*/ 0 w 1279320"/>
                <a:gd name="connsiteY9" fmla="*/ 256173 h 731747"/>
                <a:gd name="connsiteX10" fmla="*/ 41702 w 1279320"/>
                <a:gd name="connsiteY10" fmla="*/ 137737 h 731747"/>
                <a:gd name="connsiteX11" fmla="*/ 266243 w 1279320"/>
                <a:gd name="connsiteY11" fmla="*/ 6809 h 731747"/>
                <a:gd name="connsiteX12" fmla="*/ 553229 w 1279320"/>
                <a:gd name="connsiteY12" fmla="*/ 21512 h 731747"/>
                <a:gd name="connsiteX13" fmla="*/ 805739 w 1279320"/>
                <a:gd name="connsiteY13" fmla="*/ 97222 h 731747"/>
                <a:gd name="connsiteX14" fmla="*/ 1188602 w 1279320"/>
                <a:gd name="connsiteY14" fmla="*/ 333896 h 731747"/>
                <a:gd name="connsiteX15" fmla="*/ 1188620 w 1279320"/>
                <a:gd name="connsiteY15" fmla="*/ 333914 h 731747"/>
                <a:gd name="connsiteX16" fmla="*/ 1279321 w 1279320"/>
                <a:gd name="connsiteY16" fmla="*/ 428066 h 7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9320" h="731747">
                  <a:moveTo>
                    <a:pt x="1279321" y="428066"/>
                  </a:moveTo>
                  <a:cubicBezTo>
                    <a:pt x="1262047" y="521427"/>
                    <a:pt x="1227949" y="697419"/>
                    <a:pt x="1213677" y="710990"/>
                  </a:cubicBezTo>
                  <a:cubicBezTo>
                    <a:pt x="1194174" y="729504"/>
                    <a:pt x="1030424" y="763620"/>
                    <a:pt x="942689" y="662242"/>
                  </a:cubicBezTo>
                  <a:cubicBezTo>
                    <a:pt x="933648" y="651799"/>
                    <a:pt x="923851" y="642236"/>
                    <a:pt x="913516" y="633500"/>
                  </a:cubicBezTo>
                  <a:cubicBezTo>
                    <a:pt x="823534" y="557251"/>
                    <a:pt x="694133" y="542350"/>
                    <a:pt x="694133" y="542350"/>
                  </a:cubicBezTo>
                  <a:lnTo>
                    <a:pt x="515751" y="517006"/>
                  </a:lnTo>
                  <a:lnTo>
                    <a:pt x="481815" y="515837"/>
                  </a:lnTo>
                  <a:lnTo>
                    <a:pt x="63865" y="501493"/>
                  </a:lnTo>
                  <a:lnTo>
                    <a:pt x="25471" y="500181"/>
                  </a:lnTo>
                  <a:cubicBezTo>
                    <a:pt x="5069" y="393501"/>
                    <a:pt x="0" y="256173"/>
                    <a:pt x="0" y="256173"/>
                  </a:cubicBezTo>
                  <a:cubicBezTo>
                    <a:pt x="0" y="256173"/>
                    <a:pt x="2067" y="198402"/>
                    <a:pt x="41702" y="137737"/>
                  </a:cubicBezTo>
                  <a:cubicBezTo>
                    <a:pt x="77418" y="83076"/>
                    <a:pt x="143601" y="26078"/>
                    <a:pt x="266243" y="6809"/>
                  </a:cubicBezTo>
                  <a:cubicBezTo>
                    <a:pt x="339760" y="-4731"/>
                    <a:pt x="433553" y="-2718"/>
                    <a:pt x="553229" y="21512"/>
                  </a:cubicBezTo>
                  <a:cubicBezTo>
                    <a:pt x="643031" y="39703"/>
                    <a:pt x="727494" y="65604"/>
                    <a:pt x="805739" y="97222"/>
                  </a:cubicBezTo>
                  <a:cubicBezTo>
                    <a:pt x="959441" y="159289"/>
                    <a:pt x="1089201" y="243303"/>
                    <a:pt x="1188602" y="333896"/>
                  </a:cubicBezTo>
                  <a:cubicBezTo>
                    <a:pt x="1188620" y="333914"/>
                    <a:pt x="1188620" y="333914"/>
                    <a:pt x="1188620" y="333914"/>
                  </a:cubicBezTo>
                  <a:cubicBezTo>
                    <a:pt x="1222449" y="364741"/>
                    <a:pt x="1252772" y="396323"/>
                    <a:pt x="1279321" y="428066"/>
                  </a:cubicBezTo>
                  <a:close/>
                </a:path>
              </a:pathLst>
            </a:custGeom>
            <a:solidFill>
              <a:srgbClr val="06145D"/>
            </a:solidFill>
            <a:ln w="1796"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A3A3F2E2-A3AB-4596-AC10-CAAA0C199F26}"/>
                </a:ext>
              </a:extLst>
            </p:cNvPr>
            <p:cNvSpPr/>
            <p:nvPr/>
          </p:nvSpPr>
          <p:spPr>
            <a:xfrm>
              <a:off x="10474848" y="2211125"/>
              <a:ext cx="706607" cy="481025"/>
            </a:xfrm>
            <a:custGeom>
              <a:avLst/>
              <a:gdLst>
                <a:gd name="connsiteX0" fmla="*/ 706608 w 706607"/>
                <a:gd name="connsiteY0" fmla="*/ 180785 h 481025"/>
                <a:gd name="connsiteX1" fmla="*/ 619053 w 706607"/>
                <a:gd name="connsiteY1" fmla="*/ 212799 h 481025"/>
                <a:gd name="connsiteX2" fmla="*/ 570556 w 706607"/>
                <a:gd name="connsiteY2" fmla="*/ 449814 h 481025"/>
                <a:gd name="connsiteX3" fmla="*/ 431701 w 706607"/>
                <a:gd name="connsiteY3" fmla="*/ 480425 h 481025"/>
                <a:gd name="connsiteX4" fmla="*/ 212319 w 706607"/>
                <a:gd name="connsiteY4" fmla="*/ 389275 h 481025"/>
                <a:gd name="connsiteX5" fmla="*/ 33937 w 706607"/>
                <a:gd name="connsiteY5" fmla="*/ 363931 h 481025"/>
                <a:gd name="connsiteX6" fmla="*/ 0 w 706607"/>
                <a:gd name="connsiteY6" fmla="*/ 362762 h 481025"/>
                <a:gd name="connsiteX7" fmla="*/ 11648 w 706607"/>
                <a:gd name="connsiteY7" fmla="*/ 342037 h 481025"/>
                <a:gd name="connsiteX8" fmla="*/ 35950 w 706607"/>
                <a:gd name="connsiteY8" fmla="*/ 101678 h 481025"/>
                <a:gd name="connsiteX9" fmla="*/ 28418 w 706607"/>
                <a:gd name="connsiteY9" fmla="*/ 4686 h 481025"/>
                <a:gd name="connsiteX10" fmla="*/ 706608 w 706607"/>
                <a:gd name="connsiteY10" fmla="*/ 180785 h 4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07" h="481025">
                  <a:moveTo>
                    <a:pt x="706608" y="180785"/>
                  </a:moveTo>
                  <a:cubicBezTo>
                    <a:pt x="702905" y="179977"/>
                    <a:pt x="649214" y="169012"/>
                    <a:pt x="619053" y="212799"/>
                  </a:cubicBezTo>
                  <a:cubicBezTo>
                    <a:pt x="587794" y="258167"/>
                    <a:pt x="570556" y="449814"/>
                    <a:pt x="570556" y="449814"/>
                  </a:cubicBezTo>
                  <a:cubicBezTo>
                    <a:pt x="570556" y="449814"/>
                    <a:pt x="512066" y="486088"/>
                    <a:pt x="431701" y="480425"/>
                  </a:cubicBezTo>
                  <a:cubicBezTo>
                    <a:pt x="341719" y="404176"/>
                    <a:pt x="212319" y="389275"/>
                    <a:pt x="212319" y="389275"/>
                  </a:cubicBezTo>
                  <a:lnTo>
                    <a:pt x="33937" y="363931"/>
                  </a:lnTo>
                  <a:lnTo>
                    <a:pt x="0" y="362762"/>
                  </a:lnTo>
                  <a:cubicBezTo>
                    <a:pt x="6633" y="357082"/>
                    <a:pt x="11900" y="350036"/>
                    <a:pt x="11648" y="342037"/>
                  </a:cubicBezTo>
                  <a:cubicBezTo>
                    <a:pt x="11001" y="320881"/>
                    <a:pt x="28418" y="162038"/>
                    <a:pt x="35950" y="101678"/>
                  </a:cubicBezTo>
                  <a:cubicBezTo>
                    <a:pt x="43499" y="41319"/>
                    <a:pt x="35950" y="43476"/>
                    <a:pt x="28418" y="4686"/>
                  </a:cubicBezTo>
                  <a:cubicBezTo>
                    <a:pt x="20941" y="-33744"/>
                    <a:pt x="693522" y="176687"/>
                    <a:pt x="706608" y="180785"/>
                  </a:cubicBezTo>
                  <a:close/>
                </a:path>
              </a:pathLst>
            </a:custGeom>
            <a:solidFill>
              <a:srgbClr val="06145D"/>
            </a:solidFill>
            <a:ln w="1796"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88EDCF4-DADA-4D64-BA6E-677B03067666}"/>
                </a:ext>
              </a:extLst>
            </p:cNvPr>
            <p:cNvSpPr/>
            <p:nvPr/>
          </p:nvSpPr>
          <p:spPr>
            <a:xfrm>
              <a:off x="11181456" y="2391911"/>
              <a:ext cx="197" cy="53"/>
            </a:xfrm>
            <a:custGeom>
              <a:avLst/>
              <a:gdLst>
                <a:gd name="connsiteX0" fmla="*/ 197 w 197"/>
                <a:gd name="connsiteY0" fmla="*/ 54 h 53"/>
                <a:gd name="connsiteX1" fmla="*/ 0 w 197"/>
                <a:gd name="connsiteY1" fmla="*/ 0 h 53"/>
                <a:gd name="connsiteX2" fmla="*/ 179 w 197"/>
                <a:gd name="connsiteY2" fmla="*/ 36 h 53"/>
                <a:gd name="connsiteX3" fmla="*/ 197 w 197"/>
                <a:gd name="connsiteY3" fmla="*/ 54 h 53"/>
              </a:gdLst>
              <a:ahLst/>
              <a:cxnLst>
                <a:cxn ang="0">
                  <a:pos x="connsiteX0" y="connsiteY0"/>
                </a:cxn>
                <a:cxn ang="0">
                  <a:pos x="connsiteX1" y="connsiteY1"/>
                </a:cxn>
                <a:cxn ang="0">
                  <a:pos x="connsiteX2" y="connsiteY2"/>
                </a:cxn>
                <a:cxn ang="0">
                  <a:pos x="connsiteX3" y="connsiteY3"/>
                </a:cxn>
              </a:cxnLst>
              <a:rect l="l" t="t" r="r" b="b"/>
              <a:pathLst>
                <a:path w="197" h="53">
                  <a:moveTo>
                    <a:pt x="197" y="54"/>
                  </a:moveTo>
                  <a:cubicBezTo>
                    <a:pt x="197" y="54"/>
                    <a:pt x="126" y="36"/>
                    <a:pt x="0" y="0"/>
                  </a:cubicBezTo>
                  <a:cubicBezTo>
                    <a:pt x="90" y="18"/>
                    <a:pt x="144" y="36"/>
                    <a:pt x="179" y="36"/>
                  </a:cubicBezTo>
                  <a:cubicBezTo>
                    <a:pt x="197" y="54"/>
                    <a:pt x="197" y="54"/>
                    <a:pt x="197" y="54"/>
                  </a:cubicBezTo>
                  <a:close/>
                </a:path>
              </a:pathLst>
            </a:custGeom>
            <a:solidFill>
              <a:srgbClr val="001AFF"/>
            </a:solidFill>
            <a:ln w="1796"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E41578A8-74C4-4F71-9737-C216604BE062}"/>
                </a:ext>
              </a:extLst>
            </p:cNvPr>
            <p:cNvSpPr/>
            <p:nvPr/>
          </p:nvSpPr>
          <p:spPr>
            <a:xfrm>
              <a:off x="9447265" y="2536482"/>
              <a:ext cx="437937" cy="292396"/>
            </a:xfrm>
            <a:custGeom>
              <a:avLst/>
              <a:gdLst>
                <a:gd name="connsiteX0" fmla="*/ 361294 w 437937"/>
                <a:gd name="connsiteY0" fmla="*/ 0 h 292396"/>
                <a:gd name="connsiteX1" fmla="*/ 226123 w 437937"/>
                <a:gd name="connsiteY1" fmla="*/ 163463 h 292396"/>
                <a:gd name="connsiteX2" fmla="*/ 0 w 437937"/>
                <a:gd name="connsiteY2" fmla="*/ 273972 h 292396"/>
                <a:gd name="connsiteX3" fmla="*/ 0 w 437937"/>
                <a:gd name="connsiteY3" fmla="*/ 292396 h 292396"/>
                <a:gd name="connsiteX4" fmla="*/ 288100 w 437937"/>
                <a:gd name="connsiteY4" fmla="*/ 180862 h 292396"/>
                <a:gd name="connsiteX5" fmla="*/ 437219 w 437937"/>
                <a:gd name="connsiteY5" fmla="*/ 17148 h 292396"/>
                <a:gd name="connsiteX6" fmla="*/ 437938 w 437937"/>
                <a:gd name="connsiteY6" fmla="*/ 12025 h 292396"/>
                <a:gd name="connsiteX7" fmla="*/ 437938 w 437937"/>
                <a:gd name="connsiteY7" fmla="*/ 12025 h 292396"/>
                <a:gd name="connsiteX8" fmla="*/ 361294 w 437937"/>
                <a:gd name="connsiteY8" fmla="*/ 0 h 2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37" h="292396">
                  <a:moveTo>
                    <a:pt x="361294" y="0"/>
                  </a:moveTo>
                  <a:cubicBezTo>
                    <a:pt x="361294" y="0"/>
                    <a:pt x="408244" y="72403"/>
                    <a:pt x="226123" y="163463"/>
                  </a:cubicBezTo>
                  <a:cubicBezTo>
                    <a:pt x="43984" y="254523"/>
                    <a:pt x="0" y="273972"/>
                    <a:pt x="0" y="273972"/>
                  </a:cubicBezTo>
                  <a:lnTo>
                    <a:pt x="0" y="292396"/>
                  </a:lnTo>
                  <a:cubicBezTo>
                    <a:pt x="0" y="292396"/>
                    <a:pt x="181240" y="239191"/>
                    <a:pt x="288100" y="180862"/>
                  </a:cubicBezTo>
                  <a:cubicBezTo>
                    <a:pt x="394960" y="122534"/>
                    <a:pt x="436500" y="22271"/>
                    <a:pt x="437219" y="17148"/>
                  </a:cubicBezTo>
                  <a:cubicBezTo>
                    <a:pt x="437938" y="12025"/>
                    <a:pt x="437938" y="12025"/>
                    <a:pt x="437938" y="12025"/>
                  </a:cubicBezTo>
                  <a:lnTo>
                    <a:pt x="437938" y="12025"/>
                  </a:lnTo>
                  <a:lnTo>
                    <a:pt x="361294" y="0"/>
                  </a:lnTo>
                  <a:close/>
                </a:path>
              </a:pathLst>
            </a:custGeom>
            <a:solidFill>
              <a:srgbClr val="06145D"/>
            </a:solidFill>
            <a:ln w="1796"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5CE3434A-5D38-42EC-BCF3-9114D8C97380}"/>
                </a:ext>
              </a:extLst>
            </p:cNvPr>
            <p:cNvSpPr/>
            <p:nvPr/>
          </p:nvSpPr>
          <p:spPr>
            <a:xfrm>
              <a:off x="8892359" y="2173157"/>
              <a:ext cx="896901" cy="568391"/>
            </a:xfrm>
            <a:custGeom>
              <a:avLst/>
              <a:gdLst>
                <a:gd name="connsiteX0" fmla="*/ 896104 w 896901"/>
                <a:gd name="connsiteY0" fmla="*/ 370766 h 568391"/>
                <a:gd name="connsiteX1" fmla="*/ 526847 w 896901"/>
                <a:gd name="connsiteY1" fmla="*/ 350221 h 568391"/>
                <a:gd name="connsiteX2" fmla="*/ 536787 w 896901"/>
                <a:gd name="connsiteY2" fmla="*/ 0 h 568391"/>
                <a:gd name="connsiteX3" fmla="*/ 506805 w 896901"/>
                <a:gd name="connsiteY3" fmla="*/ 355110 h 568391"/>
                <a:gd name="connsiteX4" fmla="*/ 76435 w 896901"/>
                <a:gd name="connsiteY4" fmla="*/ 363307 h 568391"/>
                <a:gd name="connsiteX5" fmla="*/ 14835 w 896901"/>
                <a:gd name="connsiteY5" fmla="*/ 224038 h 568391"/>
                <a:gd name="connsiteX6" fmla="*/ 3079 w 896901"/>
                <a:gd name="connsiteY6" fmla="*/ 484223 h 568391"/>
                <a:gd name="connsiteX7" fmla="*/ 150 w 896901"/>
                <a:gd name="connsiteY7" fmla="*/ 568345 h 568391"/>
                <a:gd name="connsiteX8" fmla="*/ 489226 w 896901"/>
                <a:gd name="connsiteY8" fmla="*/ 542911 h 568391"/>
                <a:gd name="connsiteX9" fmla="*/ 761149 w 896901"/>
                <a:gd name="connsiteY9" fmla="*/ 509496 h 568391"/>
                <a:gd name="connsiteX10" fmla="*/ 896104 w 896901"/>
                <a:gd name="connsiteY10" fmla="*/ 370766 h 5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901" h="568391">
                  <a:moveTo>
                    <a:pt x="896104" y="370766"/>
                  </a:moveTo>
                  <a:cubicBezTo>
                    <a:pt x="896104" y="370766"/>
                    <a:pt x="531251" y="355110"/>
                    <a:pt x="526847" y="350221"/>
                  </a:cubicBezTo>
                  <a:cubicBezTo>
                    <a:pt x="522461" y="345332"/>
                    <a:pt x="536787" y="0"/>
                    <a:pt x="536787" y="0"/>
                  </a:cubicBezTo>
                  <a:lnTo>
                    <a:pt x="506805" y="355110"/>
                  </a:lnTo>
                  <a:cubicBezTo>
                    <a:pt x="506805" y="355110"/>
                    <a:pt x="153690" y="367585"/>
                    <a:pt x="76435" y="363307"/>
                  </a:cubicBezTo>
                  <a:cubicBezTo>
                    <a:pt x="-821" y="359029"/>
                    <a:pt x="14835" y="224038"/>
                    <a:pt x="14835" y="224038"/>
                  </a:cubicBezTo>
                  <a:cubicBezTo>
                    <a:pt x="14835" y="224038"/>
                    <a:pt x="7160" y="395284"/>
                    <a:pt x="3079" y="484223"/>
                  </a:cubicBezTo>
                  <a:cubicBezTo>
                    <a:pt x="-1001" y="573163"/>
                    <a:pt x="150" y="568345"/>
                    <a:pt x="150" y="568345"/>
                  </a:cubicBezTo>
                  <a:cubicBezTo>
                    <a:pt x="150" y="568345"/>
                    <a:pt x="454984" y="546829"/>
                    <a:pt x="489226" y="542911"/>
                  </a:cubicBezTo>
                  <a:cubicBezTo>
                    <a:pt x="523468" y="538992"/>
                    <a:pt x="606602" y="545553"/>
                    <a:pt x="761149" y="509496"/>
                  </a:cubicBezTo>
                  <a:cubicBezTo>
                    <a:pt x="915660" y="473474"/>
                    <a:pt x="896104" y="370766"/>
                    <a:pt x="896104" y="370766"/>
                  </a:cubicBezTo>
                  <a:close/>
                </a:path>
              </a:pathLst>
            </a:custGeom>
            <a:solidFill>
              <a:srgbClr val="1476B5"/>
            </a:solidFill>
            <a:ln w="1796"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564D213A-A795-4DA5-908C-91850AEA69BD}"/>
                </a:ext>
              </a:extLst>
            </p:cNvPr>
            <p:cNvSpPr/>
            <p:nvPr/>
          </p:nvSpPr>
          <p:spPr>
            <a:xfrm>
              <a:off x="9223574" y="2812111"/>
              <a:ext cx="112750" cy="53080"/>
            </a:xfrm>
            <a:custGeom>
              <a:avLst/>
              <a:gdLst>
                <a:gd name="connsiteX0" fmla="*/ 78472 w 112750"/>
                <a:gd name="connsiteY0" fmla="*/ 12489 h 53080"/>
                <a:gd name="connsiteX1" fmla="*/ 104572 w 112750"/>
                <a:gd name="connsiteY1" fmla="*/ 51512 h 53080"/>
                <a:gd name="connsiteX2" fmla="*/ 12 w 112750"/>
                <a:gd name="connsiteY2" fmla="*/ 38265 h 53080"/>
                <a:gd name="connsiteX3" fmla="*/ 84853 w 112750"/>
                <a:gd name="connsiteY3" fmla="*/ 1381 h 53080"/>
                <a:gd name="connsiteX4" fmla="*/ 112750 w 112750"/>
                <a:gd name="connsiteY4" fmla="*/ 6557 h 53080"/>
                <a:gd name="connsiteX5" fmla="*/ 110108 w 112750"/>
                <a:gd name="connsiteY5" fmla="*/ 5281 h 53080"/>
                <a:gd name="connsiteX6" fmla="*/ 78472 w 112750"/>
                <a:gd name="connsiteY6" fmla="*/ 12489 h 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50" h="53080">
                  <a:moveTo>
                    <a:pt x="78472" y="12489"/>
                  </a:moveTo>
                  <a:cubicBezTo>
                    <a:pt x="86004" y="29368"/>
                    <a:pt x="95315" y="42040"/>
                    <a:pt x="104572" y="51512"/>
                  </a:cubicBezTo>
                  <a:cubicBezTo>
                    <a:pt x="69144" y="56168"/>
                    <a:pt x="-1066" y="50074"/>
                    <a:pt x="12" y="38265"/>
                  </a:cubicBezTo>
                  <a:cubicBezTo>
                    <a:pt x="1091" y="26455"/>
                    <a:pt x="63733" y="6396"/>
                    <a:pt x="84853" y="1381"/>
                  </a:cubicBezTo>
                  <a:cubicBezTo>
                    <a:pt x="105974" y="-3616"/>
                    <a:pt x="112750" y="6557"/>
                    <a:pt x="112750" y="6557"/>
                  </a:cubicBezTo>
                  <a:cubicBezTo>
                    <a:pt x="112750" y="6557"/>
                    <a:pt x="104194" y="1740"/>
                    <a:pt x="110108" y="5281"/>
                  </a:cubicBezTo>
                  <a:lnTo>
                    <a:pt x="78472" y="12489"/>
                  </a:lnTo>
                  <a:close/>
                </a:path>
              </a:pathLst>
            </a:custGeom>
            <a:solidFill>
              <a:srgbClr val="06145D"/>
            </a:solidFill>
            <a:ln w="1796"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59C2EE55-0620-4F80-B4FF-7C21EF544CFB}"/>
                </a:ext>
              </a:extLst>
            </p:cNvPr>
            <p:cNvSpPr/>
            <p:nvPr/>
          </p:nvSpPr>
          <p:spPr>
            <a:xfrm>
              <a:off x="9628702" y="1938681"/>
              <a:ext cx="364480" cy="248424"/>
            </a:xfrm>
            <a:custGeom>
              <a:avLst/>
              <a:gdLst>
                <a:gd name="connsiteX0" fmla="*/ 133679 w 364480"/>
                <a:gd name="connsiteY0" fmla="*/ 52715 h 248424"/>
                <a:gd name="connsiteX1" fmla="*/ 0 w 364480"/>
                <a:gd name="connsiteY1" fmla="*/ 29025 h 248424"/>
                <a:gd name="connsiteX2" fmla="*/ 201749 w 364480"/>
                <a:gd name="connsiteY2" fmla="*/ 23093 h 248424"/>
                <a:gd name="connsiteX3" fmla="*/ 364349 w 364480"/>
                <a:gd name="connsiteY3" fmla="*/ 170289 h 248424"/>
                <a:gd name="connsiteX4" fmla="*/ 306740 w 364480"/>
                <a:gd name="connsiteY4" fmla="*/ 248425 h 248424"/>
                <a:gd name="connsiteX5" fmla="*/ 268112 w 364480"/>
                <a:gd name="connsiteY5" fmla="*/ 248425 h 248424"/>
                <a:gd name="connsiteX6" fmla="*/ 133679 w 364480"/>
                <a:gd name="connsiteY6" fmla="*/ 52715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80" h="248424">
                  <a:moveTo>
                    <a:pt x="133679" y="52715"/>
                  </a:moveTo>
                  <a:cubicBezTo>
                    <a:pt x="63811" y="7401"/>
                    <a:pt x="0" y="29025"/>
                    <a:pt x="0" y="29025"/>
                  </a:cubicBezTo>
                  <a:cubicBezTo>
                    <a:pt x="0" y="29025"/>
                    <a:pt x="55722" y="-32126"/>
                    <a:pt x="201749" y="23093"/>
                  </a:cubicBezTo>
                  <a:cubicBezTo>
                    <a:pt x="347777" y="78311"/>
                    <a:pt x="361024" y="120031"/>
                    <a:pt x="364349" y="170289"/>
                  </a:cubicBezTo>
                  <a:cubicBezTo>
                    <a:pt x="367675" y="220546"/>
                    <a:pt x="306740" y="248425"/>
                    <a:pt x="306740" y="248425"/>
                  </a:cubicBezTo>
                  <a:lnTo>
                    <a:pt x="268112" y="248425"/>
                  </a:lnTo>
                  <a:cubicBezTo>
                    <a:pt x="268112" y="248425"/>
                    <a:pt x="244817" y="124758"/>
                    <a:pt x="133679" y="52715"/>
                  </a:cubicBezTo>
                  <a:close/>
                </a:path>
              </a:pathLst>
            </a:custGeom>
            <a:solidFill>
              <a:srgbClr val="06145D"/>
            </a:solidFill>
            <a:ln w="1796"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CDC3506E-039B-4BFC-978F-81EBBB0433D7}"/>
                </a:ext>
              </a:extLst>
            </p:cNvPr>
            <p:cNvSpPr/>
            <p:nvPr/>
          </p:nvSpPr>
          <p:spPr>
            <a:xfrm>
              <a:off x="6177127" y="1468150"/>
              <a:ext cx="1797" cy="1797"/>
            </a:xfrm>
            <a:custGeom>
              <a:avLst/>
              <a:gdLst/>
              <a:ahLst/>
              <a:cxnLst/>
              <a:rect l="l" t="t" r="r" b="b"/>
              <a:pathLst>
                <a:path w="1797" h="1797"/>
              </a:pathLst>
            </a:custGeom>
            <a:solidFill>
              <a:srgbClr val="2A5DE6"/>
            </a:solidFill>
            <a:ln w="1796"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2CFEBBA2-5DEE-4397-A9DA-9F3668A0A51C}"/>
                </a:ext>
              </a:extLst>
            </p:cNvPr>
            <p:cNvSpPr/>
            <p:nvPr/>
          </p:nvSpPr>
          <p:spPr>
            <a:xfrm>
              <a:off x="9419206" y="2173175"/>
              <a:ext cx="686335" cy="386368"/>
            </a:xfrm>
            <a:custGeom>
              <a:avLst/>
              <a:gdLst>
                <a:gd name="connsiteX0" fmla="*/ 644415 w 686335"/>
                <a:gd name="connsiteY0" fmla="*/ 145111 h 386368"/>
                <a:gd name="connsiteX1" fmla="*/ 637692 w 686335"/>
                <a:gd name="connsiteY1" fmla="*/ 386368 h 386368"/>
                <a:gd name="connsiteX2" fmla="*/ 599298 w 686335"/>
                <a:gd name="connsiteY2" fmla="*/ 385056 h 386368"/>
                <a:gd name="connsiteX3" fmla="*/ 577494 w 686335"/>
                <a:gd name="connsiteY3" fmla="*/ 384301 h 386368"/>
                <a:gd name="connsiteX4" fmla="*/ 504086 w 686335"/>
                <a:gd name="connsiteY4" fmla="*/ 372330 h 386368"/>
                <a:gd name="connsiteX5" fmla="*/ 396201 w 686335"/>
                <a:gd name="connsiteY5" fmla="*/ 363738 h 386368"/>
                <a:gd name="connsiteX6" fmla="*/ 0 w 686335"/>
                <a:gd name="connsiteY6" fmla="*/ 338915 h 386368"/>
                <a:gd name="connsiteX7" fmla="*/ 15279 w 686335"/>
                <a:gd name="connsiteY7" fmla="*/ 0 h 386368"/>
                <a:gd name="connsiteX8" fmla="*/ 388561 w 686335"/>
                <a:gd name="connsiteY8" fmla="*/ 12421 h 386368"/>
                <a:gd name="connsiteX9" fmla="*/ 533672 w 686335"/>
                <a:gd name="connsiteY9" fmla="*/ 13373 h 386368"/>
                <a:gd name="connsiteX10" fmla="*/ 615529 w 686335"/>
                <a:gd name="connsiteY10" fmla="*/ 22612 h 386368"/>
                <a:gd name="connsiteX11" fmla="*/ 682611 w 686335"/>
                <a:gd name="connsiteY11" fmla="*/ 30198 h 386368"/>
                <a:gd name="connsiteX12" fmla="*/ 682611 w 686335"/>
                <a:gd name="connsiteY12" fmla="*/ 22918 h 386368"/>
                <a:gd name="connsiteX13" fmla="*/ 644415 w 686335"/>
                <a:gd name="connsiteY13" fmla="*/ 145111 h 3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335" h="386368">
                  <a:moveTo>
                    <a:pt x="644415" y="145111"/>
                  </a:moveTo>
                  <a:cubicBezTo>
                    <a:pt x="643678" y="225710"/>
                    <a:pt x="639579" y="338340"/>
                    <a:pt x="637692" y="386368"/>
                  </a:cubicBezTo>
                  <a:lnTo>
                    <a:pt x="599298" y="385056"/>
                  </a:lnTo>
                  <a:lnTo>
                    <a:pt x="577494" y="384301"/>
                  </a:lnTo>
                  <a:cubicBezTo>
                    <a:pt x="558585" y="379376"/>
                    <a:pt x="534445" y="374936"/>
                    <a:pt x="504086" y="372330"/>
                  </a:cubicBezTo>
                  <a:cubicBezTo>
                    <a:pt x="403840" y="363738"/>
                    <a:pt x="396201" y="363738"/>
                    <a:pt x="396201" y="363738"/>
                  </a:cubicBezTo>
                  <a:lnTo>
                    <a:pt x="0" y="338915"/>
                  </a:lnTo>
                  <a:lnTo>
                    <a:pt x="15279" y="0"/>
                  </a:lnTo>
                  <a:cubicBezTo>
                    <a:pt x="15279" y="0"/>
                    <a:pt x="253948" y="9545"/>
                    <a:pt x="388561" y="12421"/>
                  </a:cubicBezTo>
                  <a:cubicBezTo>
                    <a:pt x="523175" y="15279"/>
                    <a:pt x="533672" y="13373"/>
                    <a:pt x="533672" y="13373"/>
                  </a:cubicBezTo>
                  <a:lnTo>
                    <a:pt x="615529" y="22612"/>
                  </a:lnTo>
                  <a:lnTo>
                    <a:pt x="682611" y="30198"/>
                  </a:lnTo>
                  <a:cubicBezTo>
                    <a:pt x="682611" y="30198"/>
                    <a:pt x="674972" y="10515"/>
                    <a:pt x="682611" y="22918"/>
                  </a:cubicBezTo>
                  <a:cubicBezTo>
                    <a:pt x="700999" y="52810"/>
                    <a:pt x="645367" y="40102"/>
                    <a:pt x="644415" y="145111"/>
                  </a:cubicBezTo>
                  <a:close/>
                </a:path>
              </a:pathLst>
            </a:custGeom>
            <a:solidFill>
              <a:srgbClr val="06145D"/>
            </a:solidFill>
            <a:ln w="1796"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7C8A4A7D-2951-49E9-B465-B3FE5B40CA73}"/>
                </a:ext>
              </a:extLst>
            </p:cNvPr>
            <p:cNvSpPr/>
            <p:nvPr/>
          </p:nvSpPr>
          <p:spPr>
            <a:xfrm>
              <a:off x="8756412" y="1940671"/>
              <a:ext cx="168774" cy="999282"/>
            </a:xfrm>
            <a:custGeom>
              <a:avLst/>
              <a:gdLst>
                <a:gd name="connsiteX0" fmla="*/ 168775 w 168774"/>
                <a:gd name="connsiteY0" fmla="*/ 952305 h 999282"/>
                <a:gd name="connsiteX1" fmla="*/ 161567 w 168774"/>
                <a:gd name="connsiteY1" fmla="*/ 939489 h 999282"/>
                <a:gd name="connsiteX2" fmla="*/ 102124 w 168774"/>
                <a:gd name="connsiteY2" fmla="*/ 941430 h 999282"/>
                <a:gd name="connsiteX3" fmla="*/ 84563 w 168774"/>
                <a:gd name="connsiteY3" fmla="*/ 996020 h 999282"/>
                <a:gd name="connsiteX4" fmla="*/ 40920 w 168774"/>
                <a:gd name="connsiteY4" fmla="*/ 994815 h 999282"/>
                <a:gd name="connsiteX5" fmla="*/ 19170 w 168774"/>
                <a:gd name="connsiteY5" fmla="*/ 880262 h 999282"/>
                <a:gd name="connsiteX6" fmla="*/ 315 w 168774"/>
                <a:gd name="connsiteY6" fmla="*/ 651317 h 999282"/>
                <a:gd name="connsiteX7" fmla="*/ 29470 w 168774"/>
                <a:gd name="connsiteY7" fmla="*/ 620454 h 999282"/>
                <a:gd name="connsiteX8" fmla="*/ 39752 w 168774"/>
                <a:gd name="connsiteY8" fmla="*/ 129994 h 999282"/>
                <a:gd name="connsiteX9" fmla="*/ 10596 w 168774"/>
                <a:gd name="connsiteY9" fmla="*/ 104272 h 999282"/>
                <a:gd name="connsiteX10" fmla="*/ 11459 w 168774"/>
                <a:gd name="connsiteY10" fmla="*/ 60539 h 999282"/>
                <a:gd name="connsiteX11" fmla="*/ 17157 w 168774"/>
                <a:gd name="connsiteY11" fmla="*/ 0 h 999282"/>
                <a:gd name="connsiteX12" fmla="*/ 75791 w 168774"/>
                <a:gd name="connsiteY12" fmla="*/ 6651 h 999282"/>
                <a:gd name="connsiteX13" fmla="*/ 93334 w 168774"/>
                <a:gd name="connsiteY13" fmla="*/ 39778 h 999282"/>
                <a:gd name="connsiteX14" fmla="*/ 160488 w 168774"/>
                <a:gd name="connsiteY14" fmla="*/ 41648 h 999282"/>
                <a:gd name="connsiteX15" fmla="*/ 134928 w 168774"/>
                <a:gd name="connsiteY15" fmla="*/ 805667 h 999282"/>
                <a:gd name="connsiteX16" fmla="*/ 168379 w 168774"/>
                <a:gd name="connsiteY16" fmla="*/ 946284 h 999282"/>
                <a:gd name="connsiteX17" fmla="*/ 168775 w 168774"/>
                <a:gd name="connsiteY17" fmla="*/ 952305 h 99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774" h="999282">
                  <a:moveTo>
                    <a:pt x="168775" y="952305"/>
                  </a:moveTo>
                  <a:cubicBezTo>
                    <a:pt x="164784" y="945529"/>
                    <a:pt x="161567" y="939489"/>
                    <a:pt x="161567" y="939489"/>
                  </a:cubicBezTo>
                  <a:cubicBezTo>
                    <a:pt x="158655" y="939489"/>
                    <a:pt x="102124" y="941430"/>
                    <a:pt x="102124" y="941430"/>
                  </a:cubicBezTo>
                  <a:cubicBezTo>
                    <a:pt x="102124" y="941430"/>
                    <a:pt x="101135" y="989189"/>
                    <a:pt x="84563" y="996020"/>
                  </a:cubicBezTo>
                  <a:cubicBezTo>
                    <a:pt x="75539" y="999723"/>
                    <a:pt x="61627" y="1001412"/>
                    <a:pt x="40920" y="994815"/>
                  </a:cubicBezTo>
                  <a:cubicBezTo>
                    <a:pt x="35330" y="969255"/>
                    <a:pt x="28607" y="933360"/>
                    <a:pt x="19170" y="880262"/>
                  </a:cubicBezTo>
                  <a:cubicBezTo>
                    <a:pt x="-3981" y="749927"/>
                    <a:pt x="315" y="651317"/>
                    <a:pt x="315" y="651317"/>
                  </a:cubicBezTo>
                  <a:cubicBezTo>
                    <a:pt x="315" y="651317"/>
                    <a:pt x="24329" y="634169"/>
                    <a:pt x="29470" y="620454"/>
                  </a:cubicBezTo>
                  <a:cubicBezTo>
                    <a:pt x="34611" y="606739"/>
                    <a:pt x="44047" y="147142"/>
                    <a:pt x="39752" y="129994"/>
                  </a:cubicBezTo>
                  <a:cubicBezTo>
                    <a:pt x="35474" y="112846"/>
                    <a:pt x="10596" y="104272"/>
                    <a:pt x="10596" y="104272"/>
                  </a:cubicBezTo>
                  <a:cubicBezTo>
                    <a:pt x="10596" y="104272"/>
                    <a:pt x="10596" y="104272"/>
                    <a:pt x="11459" y="60539"/>
                  </a:cubicBezTo>
                  <a:cubicBezTo>
                    <a:pt x="11873" y="39221"/>
                    <a:pt x="14533" y="17094"/>
                    <a:pt x="17157" y="0"/>
                  </a:cubicBezTo>
                  <a:cubicBezTo>
                    <a:pt x="43293" y="234"/>
                    <a:pt x="71189" y="3793"/>
                    <a:pt x="75791" y="6651"/>
                  </a:cubicBezTo>
                  <a:cubicBezTo>
                    <a:pt x="83592" y="11522"/>
                    <a:pt x="93334" y="39778"/>
                    <a:pt x="93334" y="39778"/>
                  </a:cubicBezTo>
                  <a:lnTo>
                    <a:pt x="160488" y="41648"/>
                  </a:lnTo>
                  <a:cubicBezTo>
                    <a:pt x="158080" y="118166"/>
                    <a:pt x="129176" y="732509"/>
                    <a:pt x="134928" y="805667"/>
                  </a:cubicBezTo>
                  <a:cubicBezTo>
                    <a:pt x="140932" y="881970"/>
                    <a:pt x="168379" y="946284"/>
                    <a:pt x="168379" y="946284"/>
                  </a:cubicBezTo>
                  <a:cubicBezTo>
                    <a:pt x="168379" y="946284"/>
                    <a:pt x="168541" y="948458"/>
                    <a:pt x="168775" y="952305"/>
                  </a:cubicBezTo>
                  <a:close/>
                </a:path>
              </a:pathLst>
            </a:custGeom>
            <a:solidFill>
              <a:srgbClr val="FFFFFF"/>
            </a:solidFill>
            <a:ln w="1796"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EA9D0C57-0FD8-4FAA-8024-28C8BF0C5C32}"/>
                </a:ext>
              </a:extLst>
            </p:cNvPr>
            <p:cNvSpPr/>
            <p:nvPr/>
          </p:nvSpPr>
          <p:spPr>
            <a:xfrm>
              <a:off x="11189617" y="2768087"/>
              <a:ext cx="11701" cy="16231"/>
            </a:xfrm>
            <a:custGeom>
              <a:avLst/>
              <a:gdLst>
                <a:gd name="connsiteX0" fmla="*/ 11701 w 11701"/>
                <a:gd name="connsiteY0" fmla="*/ 0 h 16231"/>
                <a:gd name="connsiteX1" fmla="*/ 0 w 11701"/>
                <a:gd name="connsiteY1" fmla="*/ 16231 h 16231"/>
                <a:gd name="connsiteX2" fmla="*/ 11701 w 11701"/>
                <a:gd name="connsiteY2" fmla="*/ 0 h 16231"/>
              </a:gdLst>
              <a:ahLst/>
              <a:cxnLst>
                <a:cxn ang="0">
                  <a:pos x="connsiteX0" y="connsiteY0"/>
                </a:cxn>
                <a:cxn ang="0">
                  <a:pos x="connsiteX1" y="connsiteY1"/>
                </a:cxn>
                <a:cxn ang="0">
                  <a:pos x="connsiteX2" y="connsiteY2"/>
                </a:cxn>
              </a:cxnLst>
              <a:rect l="l" t="t" r="r" b="b"/>
              <a:pathLst>
                <a:path w="11701" h="16231">
                  <a:moveTo>
                    <a:pt x="11701" y="0"/>
                  </a:moveTo>
                  <a:cubicBezTo>
                    <a:pt x="11126" y="1096"/>
                    <a:pt x="7891" y="6902"/>
                    <a:pt x="0" y="16231"/>
                  </a:cubicBezTo>
                  <a:cubicBezTo>
                    <a:pt x="3828" y="10929"/>
                    <a:pt x="7711" y="5500"/>
                    <a:pt x="11701" y="0"/>
                  </a:cubicBezTo>
                  <a:close/>
                </a:path>
              </a:pathLst>
            </a:custGeom>
            <a:solidFill>
              <a:srgbClr val="160A3A"/>
            </a:solidFill>
            <a:ln w="1796"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F93FACA5-A2EC-4BDB-9031-7CAB46D65D48}"/>
                </a:ext>
              </a:extLst>
            </p:cNvPr>
            <p:cNvSpPr/>
            <p:nvPr/>
          </p:nvSpPr>
          <p:spPr>
            <a:xfrm>
              <a:off x="9469149" y="1468157"/>
              <a:ext cx="1922191" cy="1297162"/>
            </a:xfrm>
            <a:custGeom>
              <a:avLst/>
              <a:gdLst>
                <a:gd name="connsiteX0" fmla="*/ 1865093 w 1922191"/>
                <a:gd name="connsiteY0" fmla="*/ 539273 h 1297162"/>
                <a:gd name="connsiteX1" fmla="*/ 573513 w 1922191"/>
                <a:gd name="connsiteY1" fmla="*/ 251209 h 1297162"/>
                <a:gd name="connsiteX2" fmla="*/ 85874 w 1922191"/>
                <a:gd name="connsiteY2" fmla="*/ 89993 h 1297162"/>
                <a:gd name="connsiteX3" fmla="*/ 66426 w 1922191"/>
                <a:gd name="connsiteY3" fmla="*/ 456876 h 1297162"/>
                <a:gd name="connsiteX4" fmla="*/ 121357 w 1922191"/>
                <a:gd name="connsiteY4" fmla="*/ 311676 h 1297162"/>
                <a:gd name="connsiteX5" fmla="*/ 83843 w 1922191"/>
                <a:gd name="connsiteY5" fmla="*/ 506864 h 1297162"/>
                <a:gd name="connsiteX6" fmla="*/ 305832 w 1922191"/>
                <a:gd name="connsiteY6" fmla="*/ 503952 h 1297162"/>
                <a:gd name="connsiteX7" fmla="*/ 370128 w 1922191"/>
                <a:gd name="connsiteY7" fmla="*/ 549375 h 1297162"/>
                <a:gd name="connsiteX8" fmla="*/ 466491 w 1922191"/>
                <a:gd name="connsiteY8" fmla="*/ 724162 h 1297162"/>
                <a:gd name="connsiteX9" fmla="*/ 1018245 w 1922191"/>
                <a:gd name="connsiteY9" fmla="*/ 774240 h 1297162"/>
                <a:gd name="connsiteX10" fmla="*/ 1041865 w 1922191"/>
                <a:gd name="connsiteY10" fmla="*/ 815797 h 1297162"/>
                <a:gd name="connsiteX11" fmla="*/ 1291498 w 1922191"/>
                <a:gd name="connsiteY11" fmla="*/ 856780 h 1297162"/>
                <a:gd name="connsiteX12" fmla="*/ 1291588 w 1922191"/>
                <a:gd name="connsiteY12" fmla="*/ 856798 h 1297162"/>
                <a:gd name="connsiteX13" fmla="*/ 1493733 w 1922191"/>
                <a:gd name="connsiteY13" fmla="*/ 899488 h 1297162"/>
                <a:gd name="connsiteX14" fmla="*/ 1735602 w 1922191"/>
                <a:gd name="connsiteY14" fmla="*/ 993892 h 1297162"/>
                <a:gd name="connsiteX15" fmla="*/ 1741013 w 1922191"/>
                <a:gd name="connsiteY15" fmla="*/ 1001926 h 1297162"/>
                <a:gd name="connsiteX16" fmla="*/ 1734128 w 1922191"/>
                <a:gd name="connsiteY16" fmla="*/ 1297162 h 1297162"/>
                <a:gd name="connsiteX17" fmla="*/ 1879562 w 1922191"/>
                <a:gd name="connsiteY17" fmla="*/ 1009368 h 1297162"/>
                <a:gd name="connsiteX18" fmla="*/ 1865093 w 1922191"/>
                <a:gd name="connsiteY18" fmla="*/ 539273 h 129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191" h="1297162">
                  <a:moveTo>
                    <a:pt x="1865093" y="539273"/>
                  </a:moveTo>
                  <a:cubicBezTo>
                    <a:pt x="1492672" y="-98203"/>
                    <a:pt x="732752" y="500016"/>
                    <a:pt x="573513" y="251209"/>
                  </a:cubicBezTo>
                  <a:cubicBezTo>
                    <a:pt x="414292" y="2419"/>
                    <a:pt x="266989" y="-81181"/>
                    <a:pt x="85874" y="89993"/>
                  </a:cubicBezTo>
                  <a:cubicBezTo>
                    <a:pt x="-95258" y="261167"/>
                    <a:pt x="66426" y="456876"/>
                    <a:pt x="66426" y="456876"/>
                  </a:cubicBezTo>
                  <a:cubicBezTo>
                    <a:pt x="44838" y="341029"/>
                    <a:pt x="119307" y="312431"/>
                    <a:pt x="121357" y="311676"/>
                  </a:cubicBezTo>
                  <a:cubicBezTo>
                    <a:pt x="34017" y="380789"/>
                    <a:pt x="83843" y="506864"/>
                    <a:pt x="83843" y="506864"/>
                  </a:cubicBezTo>
                  <a:cubicBezTo>
                    <a:pt x="83843" y="506864"/>
                    <a:pt x="191440" y="447008"/>
                    <a:pt x="305832" y="503952"/>
                  </a:cubicBezTo>
                  <a:cubicBezTo>
                    <a:pt x="327240" y="514611"/>
                    <a:pt x="348900" y="529351"/>
                    <a:pt x="370128" y="549375"/>
                  </a:cubicBezTo>
                  <a:cubicBezTo>
                    <a:pt x="466491" y="616457"/>
                    <a:pt x="466491" y="724162"/>
                    <a:pt x="466491" y="724162"/>
                  </a:cubicBezTo>
                  <a:cubicBezTo>
                    <a:pt x="466491" y="724162"/>
                    <a:pt x="988964" y="756283"/>
                    <a:pt x="1018245" y="774240"/>
                  </a:cubicBezTo>
                  <a:cubicBezTo>
                    <a:pt x="1047544" y="792178"/>
                    <a:pt x="1041865" y="815797"/>
                    <a:pt x="1041865" y="815797"/>
                  </a:cubicBezTo>
                  <a:cubicBezTo>
                    <a:pt x="1041865" y="815797"/>
                    <a:pt x="1155591" y="831489"/>
                    <a:pt x="1291498" y="856780"/>
                  </a:cubicBezTo>
                  <a:cubicBezTo>
                    <a:pt x="1291534" y="856780"/>
                    <a:pt x="1291570" y="856798"/>
                    <a:pt x="1291588" y="856798"/>
                  </a:cubicBezTo>
                  <a:cubicBezTo>
                    <a:pt x="1357232" y="869003"/>
                    <a:pt x="1428053" y="883472"/>
                    <a:pt x="1493733" y="899488"/>
                  </a:cubicBezTo>
                  <a:cubicBezTo>
                    <a:pt x="1608286" y="927421"/>
                    <a:pt x="1707166" y="960099"/>
                    <a:pt x="1735602" y="993892"/>
                  </a:cubicBezTo>
                  <a:cubicBezTo>
                    <a:pt x="1737867" y="996570"/>
                    <a:pt x="1739664" y="999248"/>
                    <a:pt x="1741013" y="1001926"/>
                  </a:cubicBezTo>
                  <a:cubicBezTo>
                    <a:pt x="1784260" y="1088403"/>
                    <a:pt x="1743044" y="1262363"/>
                    <a:pt x="1734128" y="1297162"/>
                  </a:cubicBezTo>
                  <a:cubicBezTo>
                    <a:pt x="1798675" y="1206767"/>
                    <a:pt x="1846705" y="1106540"/>
                    <a:pt x="1879562" y="1009368"/>
                  </a:cubicBezTo>
                  <a:cubicBezTo>
                    <a:pt x="1961401" y="767481"/>
                    <a:pt x="1907711" y="612233"/>
                    <a:pt x="1865093" y="539273"/>
                  </a:cubicBezTo>
                  <a:close/>
                </a:path>
              </a:pathLst>
            </a:custGeom>
            <a:solidFill>
              <a:srgbClr val="160A3A"/>
            </a:solidFill>
            <a:ln w="1796"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A2829729-B154-4E76-AE6C-BEF816359073}"/>
                </a:ext>
              </a:extLst>
            </p:cNvPr>
            <p:cNvSpPr/>
            <p:nvPr/>
          </p:nvSpPr>
          <p:spPr>
            <a:xfrm>
              <a:off x="10765303" y="3458284"/>
              <a:ext cx="5194" cy="25362"/>
            </a:xfrm>
            <a:custGeom>
              <a:avLst/>
              <a:gdLst>
                <a:gd name="connsiteX0" fmla="*/ 5195 w 5194"/>
                <a:gd name="connsiteY0" fmla="*/ 0 h 25362"/>
                <a:gd name="connsiteX1" fmla="*/ 0 w 5194"/>
                <a:gd name="connsiteY1" fmla="*/ 25362 h 25362"/>
                <a:gd name="connsiteX2" fmla="*/ 5195 w 5194"/>
                <a:gd name="connsiteY2" fmla="*/ 0 h 25362"/>
              </a:gdLst>
              <a:ahLst/>
              <a:cxnLst>
                <a:cxn ang="0">
                  <a:pos x="connsiteX0" y="connsiteY0"/>
                </a:cxn>
                <a:cxn ang="0">
                  <a:pos x="connsiteX1" y="connsiteY1"/>
                </a:cxn>
                <a:cxn ang="0">
                  <a:pos x="connsiteX2" y="connsiteY2"/>
                </a:cxn>
              </a:cxnLst>
              <a:rect l="l" t="t" r="r" b="b"/>
              <a:pathLst>
                <a:path w="5194" h="25362">
                  <a:moveTo>
                    <a:pt x="5195" y="0"/>
                  </a:moveTo>
                  <a:cubicBezTo>
                    <a:pt x="2930" y="14883"/>
                    <a:pt x="287" y="24392"/>
                    <a:pt x="0" y="25362"/>
                  </a:cubicBezTo>
                  <a:lnTo>
                    <a:pt x="5195" y="0"/>
                  </a:lnTo>
                  <a:close/>
                </a:path>
              </a:pathLst>
            </a:custGeom>
            <a:solidFill>
              <a:srgbClr val="160A3A"/>
            </a:solidFill>
            <a:ln w="1796"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B6D4A762-B4E3-4742-B2EC-E00D198BA7AD}"/>
                </a:ext>
              </a:extLst>
            </p:cNvPr>
            <p:cNvSpPr/>
            <p:nvPr/>
          </p:nvSpPr>
          <p:spPr>
            <a:xfrm>
              <a:off x="10572848" y="2599142"/>
              <a:ext cx="628577" cy="859087"/>
            </a:xfrm>
            <a:custGeom>
              <a:avLst/>
              <a:gdLst>
                <a:gd name="connsiteX0" fmla="*/ 628578 w 628577"/>
                <a:gd name="connsiteY0" fmla="*/ 168765 h 859087"/>
                <a:gd name="connsiteX1" fmla="*/ 628560 w 628577"/>
                <a:gd name="connsiteY1" fmla="*/ 168801 h 859087"/>
                <a:gd name="connsiteX2" fmla="*/ 628470 w 628577"/>
                <a:gd name="connsiteY2" fmla="*/ 168945 h 859087"/>
                <a:gd name="connsiteX3" fmla="*/ 616768 w 628577"/>
                <a:gd name="connsiteY3" fmla="*/ 185176 h 859087"/>
                <a:gd name="connsiteX4" fmla="*/ 557469 w 628577"/>
                <a:gd name="connsiteY4" fmla="*/ 237034 h 859087"/>
                <a:gd name="connsiteX5" fmla="*/ 496787 w 628577"/>
                <a:gd name="connsiteY5" fmla="*/ 293924 h 859087"/>
                <a:gd name="connsiteX6" fmla="*/ 497541 w 628577"/>
                <a:gd name="connsiteY6" fmla="*/ 350976 h 859087"/>
                <a:gd name="connsiteX7" fmla="*/ 497362 w 628577"/>
                <a:gd name="connsiteY7" fmla="*/ 352863 h 859087"/>
                <a:gd name="connsiteX8" fmla="*/ 436104 w 628577"/>
                <a:gd name="connsiteY8" fmla="*/ 547063 h 859087"/>
                <a:gd name="connsiteX9" fmla="*/ 257847 w 628577"/>
                <a:gd name="connsiteY9" fmla="*/ 808740 h 859087"/>
                <a:gd name="connsiteX10" fmla="*/ 200975 w 628577"/>
                <a:gd name="connsiteY10" fmla="*/ 842874 h 859087"/>
                <a:gd name="connsiteX11" fmla="*/ 197650 w 628577"/>
                <a:gd name="connsiteY11" fmla="*/ 859088 h 859087"/>
                <a:gd name="connsiteX12" fmla="*/ 180106 w 628577"/>
                <a:gd name="connsiteY12" fmla="*/ 721527 h 859087"/>
                <a:gd name="connsiteX13" fmla="*/ 81730 w 628577"/>
                <a:gd name="connsiteY13" fmla="*/ 622144 h 859087"/>
                <a:gd name="connsiteX14" fmla="*/ 915 w 628577"/>
                <a:gd name="connsiteY14" fmla="*/ 455104 h 859087"/>
                <a:gd name="connsiteX15" fmla="*/ 15133 w 628577"/>
                <a:gd name="connsiteY15" fmla="*/ 304349 h 859087"/>
                <a:gd name="connsiteX16" fmla="*/ 7548 w 628577"/>
                <a:gd name="connsiteY16" fmla="*/ 267375 h 859087"/>
                <a:gd name="connsiteX17" fmla="*/ 114696 w 628577"/>
                <a:gd name="connsiteY17" fmla="*/ 0 h 859087"/>
                <a:gd name="connsiteX18" fmla="*/ 256356 w 628577"/>
                <a:gd name="connsiteY18" fmla="*/ 24428 h 859087"/>
                <a:gd name="connsiteX19" fmla="*/ 472125 w 628577"/>
                <a:gd name="connsiteY19" fmla="*/ 61636 h 859087"/>
                <a:gd name="connsiteX20" fmla="*/ 503419 w 628577"/>
                <a:gd name="connsiteY20" fmla="*/ 127046 h 859087"/>
                <a:gd name="connsiteX21" fmla="*/ 628578 w 628577"/>
                <a:gd name="connsiteY21" fmla="*/ 168765 h 85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577" h="859087">
                  <a:moveTo>
                    <a:pt x="628578" y="168765"/>
                  </a:moveTo>
                  <a:cubicBezTo>
                    <a:pt x="628578" y="168765"/>
                    <a:pt x="628578" y="168783"/>
                    <a:pt x="628560" y="168801"/>
                  </a:cubicBezTo>
                  <a:cubicBezTo>
                    <a:pt x="628542" y="168837"/>
                    <a:pt x="628524" y="168873"/>
                    <a:pt x="628470" y="168945"/>
                  </a:cubicBezTo>
                  <a:cubicBezTo>
                    <a:pt x="627895" y="170042"/>
                    <a:pt x="624659" y="175847"/>
                    <a:pt x="616768" y="185176"/>
                  </a:cubicBezTo>
                  <a:cubicBezTo>
                    <a:pt x="606433" y="197363"/>
                    <a:pt x="588170" y="215536"/>
                    <a:pt x="557469" y="237034"/>
                  </a:cubicBezTo>
                  <a:cubicBezTo>
                    <a:pt x="500579" y="276848"/>
                    <a:pt x="496787" y="293924"/>
                    <a:pt x="496787" y="293924"/>
                  </a:cubicBezTo>
                  <a:cubicBezTo>
                    <a:pt x="496787" y="293924"/>
                    <a:pt x="500669" y="314343"/>
                    <a:pt x="497541" y="350976"/>
                  </a:cubicBezTo>
                  <a:cubicBezTo>
                    <a:pt x="497487" y="351605"/>
                    <a:pt x="497433" y="352216"/>
                    <a:pt x="497362" y="352863"/>
                  </a:cubicBezTo>
                  <a:cubicBezTo>
                    <a:pt x="493335" y="397117"/>
                    <a:pt x="479063" y="464217"/>
                    <a:pt x="436104" y="547063"/>
                  </a:cubicBezTo>
                  <a:cubicBezTo>
                    <a:pt x="356457" y="700658"/>
                    <a:pt x="312850" y="776511"/>
                    <a:pt x="257847" y="808740"/>
                  </a:cubicBezTo>
                  <a:cubicBezTo>
                    <a:pt x="202863" y="840987"/>
                    <a:pt x="200975" y="842874"/>
                    <a:pt x="200975" y="842874"/>
                  </a:cubicBezTo>
                  <a:lnTo>
                    <a:pt x="197650" y="859088"/>
                  </a:lnTo>
                  <a:cubicBezTo>
                    <a:pt x="202431" y="827434"/>
                    <a:pt x="205433" y="771532"/>
                    <a:pt x="180106" y="721527"/>
                  </a:cubicBezTo>
                  <a:cubicBezTo>
                    <a:pt x="162761" y="687249"/>
                    <a:pt x="120789" y="657536"/>
                    <a:pt x="81730" y="622144"/>
                  </a:cubicBezTo>
                  <a:cubicBezTo>
                    <a:pt x="35427" y="580173"/>
                    <a:pt x="-6796" y="530203"/>
                    <a:pt x="915" y="455104"/>
                  </a:cubicBezTo>
                  <a:cubicBezTo>
                    <a:pt x="15133" y="316680"/>
                    <a:pt x="15133" y="304349"/>
                    <a:pt x="15133" y="304349"/>
                  </a:cubicBezTo>
                  <a:lnTo>
                    <a:pt x="7548" y="267375"/>
                  </a:lnTo>
                  <a:cubicBezTo>
                    <a:pt x="7548" y="267375"/>
                    <a:pt x="104253" y="163067"/>
                    <a:pt x="114696" y="0"/>
                  </a:cubicBezTo>
                  <a:lnTo>
                    <a:pt x="256356" y="24428"/>
                  </a:lnTo>
                  <a:lnTo>
                    <a:pt x="472125" y="61636"/>
                  </a:lnTo>
                  <a:cubicBezTo>
                    <a:pt x="472125" y="61636"/>
                    <a:pt x="469285" y="102402"/>
                    <a:pt x="503419" y="127046"/>
                  </a:cubicBezTo>
                  <a:cubicBezTo>
                    <a:pt x="526031" y="143367"/>
                    <a:pt x="628578" y="168765"/>
                    <a:pt x="628578" y="168765"/>
                  </a:cubicBezTo>
                  <a:close/>
                </a:path>
              </a:pathLst>
            </a:custGeom>
            <a:solidFill>
              <a:srgbClr val="160A3A"/>
            </a:solidFill>
            <a:ln w="1796"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C778B3B1-57DF-4211-BBF2-B63BC4E74809}"/>
                </a:ext>
              </a:extLst>
            </p:cNvPr>
            <p:cNvSpPr/>
            <p:nvPr/>
          </p:nvSpPr>
          <p:spPr>
            <a:xfrm>
              <a:off x="6177127" y="1468150"/>
              <a:ext cx="1797" cy="1797"/>
            </a:xfrm>
            <a:custGeom>
              <a:avLst/>
              <a:gdLst/>
              <a:ahLst/>
              <a:cxnLst/>
              <a:rect l="l" t="t" r="r" b="b"/>
              <a:pathLst>
                <a:path w="1797" h="1797"/>
              </a:pathLst>
            </a:custGeom>
            <a:solidFill>
              <a:srgbClr val="160A3A"/>
            </a:solidFill>
            <a:ln w="1796"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43939AC6-2C6D-44FB-AB68-F0EF0C1312B6}"/>
                </a:ext>
              </a:extLst>
            </p:cNvPr>
            <p:cNvSpPr/>
            <p:nvPr/>
          </p:nvSpPr>
          <p:spPr>
            <a:xfrm>
              <a:off x="9735347" y="1938218"/>
              <a:ext cx="1025300" cy="386718"/>
            </a:xfrm>
            <a:custGeom>
              <a:avLst/>
              <a:gdLst>
                <a:gd name="connsiteX0" fmla="*/ 682953 w 1025300"/>
                <a:gd name="connsiteY0" fmla="*/ 204400 h 386718"/>
                <a:gd name="connsiteX1" fmla="*/ 1025301 w 1025300"/>
                <a:gd name="connsiteY1" fmla="*/ 386718 h 386718"/>
                <a:gd name="connsiteX2" fmla="*/ 775667 w 1025300"/>
                <a:gd name="connsiteY2" fmla="*/ 345736 h 386718"/>
                <a:gd name="connsiteX3" fmla="*/ 752048 w 1025300"/>
                <a:gd name="connsiteY3" fmla="*/ 304178 h 386718"/>
                <a:gd name="connsiteX4" fmla="*/ 200293 w 1025300"/>
                <a:gd name="connsiteY4" fmla="*/ 254100 h 386718"/>
                <a:gd name="connsiteX5" fmla="*/ 103930 w 1025300"/>
                <a:gd name="connsiteY5" fmla="*/ 79313 h 386718"/>
                <a:gd name="connsiteX6" fmla="*/ 0 w 1025300"/>
                <a:gd name="connsiteY6" fmla="*/ 7504 h 386718"/>
                <a:gd name="connsiteX7" fmla="*/ 682953 w 1025300"/>
                <a:gd name="connsiteY7" fmla="*/ 204400 h 3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00" h="386718">
                  <a:moveTo>
                    <a:pt x="682953" y="204400"/>
                  </a:moveTo>
                  <a:cubicBezTo>
                    <a:pt x="830993" y="298552"/>
                    <a:pt x="942779" y="354130"/>
                    <a:pt x="1025301" y="386718"/>
                  </a:cubicBezTo>
                  <a:cubicBezTo>
                    <a:pt x="889393" y="361428"/>
                    <a:pt x="775667" y="345736"/>
                    <a:pt x="775667" y="345736"/>
                  </a:cubicBezTo>
                  <a:cubicBezTo>
                    <a:pt x="775667" y="345736"/>
                    <a:pt x="781347" y="322117"/>
                    <a:pt x="752048" y="304178"/>
                  </a:cubicBezTo>
                  <a:cubicBezTo>
                    <a:pt x="722767" y="286221"/>
                    <a:pt x="200293" y="254100"/>
                    <a:pt x="200293" y="254100"/>
                  </a:cubicBezTo>
                  <a:cubicBezTo>
                    <a:pt x="200293" y="254100"/>
                    <a:pt x="200293" y="146395"/>
                    <a:pt x="103930" y="79313"/>
                  </a:cubicBezTo>
                  <a:cubicBezTo>
                    <a:pt x="7549" y="12231"/>
                    <a:pt x="15117" y="14119"/>
                    <a:pt x="0" y="7504"/>
                  </a:cubicBezTo>
                  <a:cubicBezTo>
                    <a:pt x="0" y="7504"/>
                    <a:pt x="268651" y="-59075"/>
                    <a:pt x="682953" y="204400"/>
                  </a:cubicBezTo>
                  <a:close/>
                </a:path>
              </a:pathLst>
            </a:custGeom>
            <a:solidFill>
              <a:srgbClr val="160A3A"/>
            </a:solidFill>
            <a:ln w="1796"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F3064101-B93B-4B36-B2B6-103EBC3F855C}"/>
                </a:ext>
              </a:extLst>
            </p:cNvPr>
            <p:cNvSpPr/>
            <p:nvPr/>
          </p:nvSpPr>
          <p:spPr>
            <a:xfrm>
              <a:off x="10948790" y="2367663"/>
              <a:ext cx="14020" cy="1761"/>
            </a:xfrm>
            <a:custGeom>
              <a:avLst/>
              <a:gdLst>
                <a:gd name="connsiteX0" fmla="*/ 14020 w 14020"/>
                <a:gd name="connsiteY0" fmla="*/ 0 h 1761"/>
                <a:gd name="connsiteX1" fmla="*/ 0 w 14020"/>
                <a:gd name="connsiteY1" fmla="*/ 1762 h 1761"/>
                <a:gd name="connsiteX2" fmla="*/ 14020 w 14020"/>
                <a:gd name="connsiteY2" fmla="*/ 0 h 1761"/>
              </a:gdLst>
              <a:ahLst/>
              <a:cxnLst>
                <a:cxn ang="0">
                  <a:pos x="connsiteX0" y="connsiteY0"/>
                </a:cxn>
                <a:cxn ang="0">
                  <a:pos x="connsiteX1" y="connsiteY1"/>
                </a:cxn>
                <a:cxn ang="0">
                  <a:pos x="connsiteX2" y="connsiteY2"/>
                </a:cxn>
              </a:cxnLst>
              <a:rect l="l" t="t" r="r" b="b"/>
              <a:pathLst>
                <a:path w="14020" h="1761">
                  <a:moveTo>
                    <a:pt x="14020" y="0"/>
                  </a:moveTo>
                  <a:cubicBezTo>
                    <a:pt x="13392" y="180"/>
                    <a:pt x="8952" y="1312"/>
                    <a:pt x="0" y="1762"/>
                  </a:cubicBezTo>
                  <a:cubicBezTo>
                    <a:pt x="8538" y="719"/>
                    <a:pt x="13374" y="72"/>
                    <a:pt x="14020" y="0"/>
                  </a:cubicBezTo>
                  <a:close/>
                </a:path>
              </a:pathLst>
            </a:custGeom>
            <a:solidFill>
              <a:srgbClr val="160A3A"/>
            </a:solidFill>
            <a:ln w="1796"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0E106479-4A3D-4B11-8206-090A0241BEBC}"/>
                </a:ext>
              </a:extLst>
            </p:cNvPr>
            <p:cNvSpPr/>
            <p:nvPr/>
          </p:nvSpPr>
          <p:spPr>
            <a:xfrm>
              <a:off x="10765303" y="3458284"/>
              <a:ext cx="5194" cy="25362"/>
            </a:xfrm>
            <a:custGeom>
              <a:avLst/>
              <a:gdLst>
                <a:gd name="connsiteX0" fmla="*/ 0 w 5194"/>
                <a:gd name="connsiteY0" fmla="*/ 25362 h 25362"/>
                <a:gd name="connsiteX1" fmla="*/ 5195 w 5194"/>
                <a:gd name="connsiteY1" fmla="*/ 0 h 25362"/>
                <a:gd name="connsiteX2" fmla="*/ 0 w 5194"/>
                <a:gd name="connsiteY2" fmla="*/ 25362 h 25362"/>
              </a:gdLst>
              <a:ahLst/>
              <a:cxnLst>
                <a:cxn ang="0">
                  <a:pos x="connsiteX0" y="connsiteY0"/>
                </a:cxn>
                <a:cxn ang="0">
                  <a:pos x="connsiteX1" y="connsiteY1"/>
                </a:cxn>
                <a:cxn ang="0">
                  <a:pos x="connsiteX2" y="connsiteY2"/>
                </a:cxn>
              </a:cxnLst>
              <a:rect l="l" t="t" r="r" b="b"/>
              <a:pathLst>
                <a:path w="5194" h="25362">
                  <a:moveTo>
                    <a:pt x="0" y="25362"/>
                  </a:moveTo>
                  <a:lnTo>
                    <a:pt x="5195" y="0"/>
                  </a:lnTo>
                  <a:cubicBezTo>
                    <a:pt x="2930" y="14883"/>
                    <a:pt x="287" y="24392"/>
                    <a:pt x="0" y="25362"/>
                  </a:cubicBezTo>
                  <a:close/>
                </a:path>
              </a:pathLst>
            </a:custGeom>
            <a:solidFill>
              <a:srgbClr val="160A3A"/>
            </a:solidFill>
            <a:ln w="1796"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7BC8B620-FC44-46AB-90A2-9A295BE058EA}"/>
                </a:ext>
              </a:extLst>
            </p:cNvPr>
            <p:cNvSpPr/>
            <p:nvPr/>
          </p:nvSpPr>
          <p:spPr>
            <a:xfrm>
              <a:off x="11203277" y="2462048"/>
              <a:ext cx="145433" cy="303270"/>
            </a:xfrm>
            <a:custGeom>
              <a:avLst/>
              <a:gdLst>
                <a:gd name="connsiteX0" fmla="*/ 145434 w 145433"/>
                <a:gd name="connsiteY0" fmla="*/ 15476 h 303270"/>
                <a:gd name="connsiteX1" fmla="*/ 0 w 145433"/>
                <a:gd name="connsiteY1" fmla="*/ 303271 h 303270"/>
                <a:gd name="connsiteX2" fmla="*/ 6884 w 145433"/>
                <a:gd name="connsiteY2" fmla="*/ 8035 h 303270"/>
                <a:gd name="connsiteX3" fmla="*/ 1474 w 145433"/>
                <a:gd name="connsiteY3" fmla="*/ 0 h 303270"/>
                <a:gd name="connsiteX4" fmla="*/ 145434 w 145433"/>
                <a:gd name="connsiteY4" fmla="*/ 15476 h 30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3" h="303270">
                  <a:moveTo>
                    <a:pt x="145434" y="15476"/>
                  </a:moveTo>
                  <a:cubicBezTo>
                    <a:pt x="112576" y="112648"/>
                    <a:pt x="64547" y="212876"/>
                    <a:pt x="0" y="303271"/>
                  </a:cubicBezTo>
                  <a:cubicBezTo>
                    <a:pt x="8915" y="268472"/>
                    <a:pt x="50132" y="94512"/>
                    <a:pt x="6884" y="8035"/>
                  </a:cubicBezTo>
                  <a:cubicBezTo>
                    <a:pt x="5536" y="5356"/>
                    <a:pt x="3739" y="2678"/>
                    <a:pt x="1474" y="0"/>
                  </a:cubicBezTo>
                  <a:cubicBezTo>
                    <a:pt x="51893" y="15458"/>
                    <a:pt x="100443" y="19125"/>
                    <a:pt x="145434" y="15476"/>
                  </a:cubicBezTo>
                  <a:close/>
                </a:path>
              </a:pathLst>
            </a:custGeom>
            <a:solidFill>
              <a:srgbClr val="160A3A"/>
            </a:solidFill>
            <a:ln w="1796" cap="flat">
              <a:noFill/>
              <a:prstDash val="solid"/>
              <a:miter/>
            </a:ln>
          </p:spPr>
          <p:txBody>
            <a:bodyPr rtlCol="0" anchor="ctr"/>
            <a:lstStyle/>
            <a:p>
              <a:endParaRPr lang="en-US"/>
            </a:p>
          </p:txBody>
        </p:sp>
      </p:gr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71"/>
                                        </p:tgtEl>
                                        <p:attrNameLst>
                                          <p:attrName>style.visibility</p:attrName>
                                        </p:attrNameLst>
                                      </p:cBhvr>
                                      <p:to>
                                        <p:strVal val="visible"/>
                                      </p:to>
                                    </p:set>
                                    <p:animEffect transition="in" filter="fade">
                                      <p:cBhvr>
                                        <p:cTn id="7" dur="1000"/>
                                        <p:tgtEl>
                                          <p:spTgt spid="1171"/>
                                        </p:tgtEl>
                                      </p:cBhvr>
                                    </p:animEffect>
                                    <p:anim calcmode="lin" valueType="num">
                                      <p:cBhvr>
                                        <p:cTn id="8" dur="1000" fill="hold"/>
                                        <p:tgtEl>
                                          <p:spTgt spid="1171"/>
                                        </p:tgtEl>
                                        <p:attrNameLst>
                                          <p:attrName>ppt_x</p:attrName>
                                        </p:attrNameLst>
                                      </p:cBhvr>
                                      <p:tavLst>
                                        <p:tav tm="0">
                                          <p:val>
                                            <p:strVal val="#ppt_x"/>
                                          </p:val>
                                        </p:tav>
                                        <p:tav tm="100000">
                                          <p:val>
                                            <p:strVal val="#ppt_x"/>
                                          </p:val>
                                        </p:tav>
                                      </p:tavLst>
                                    </p:anim>
                                    <p:anim calcmode="lin" valueType="num">
                                      <p:cBhvr>
                                        <p:cTn id="9" dur="1000" fill="hold"/>
                                        <p:tgtEl>
                                          <p:spTgt spid="117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animEffect transition="in" filter="fade">
                                      <p:cBhvr>
                                        <p:cTn id="17" dur="500"/>
                                        <p:tgtEl>
                                          <p:spTgt spid="1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
                                        </p:tgtEl>
                                        <p:attrNameLst>
                                          <p:attrName>style.visibility</p:attrName>
                                        </p:attrNameLst>
                                      </p:cBhvr>
                                      <p:to>
                                        <p:strVal val="visible"/>
                                      </p:to>
                                    </p:set>
                                    <p:animEffect transition="in" filter="fade">
                                      <p:cBhvr>
                                        <p:cTn id="22" dur="500"/>
                                        <p:tgtEl>
                                          <p:spTgt spid="11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8"/>
                                        </p:tgtEl>
                                        <p:attrNameLst>
                                          <p:attrName>style.visibility</p:attrName>
                                        </p:attrNameLst>
                                      </p:cBhvr>
                                      <p:to>
                                        <p:strVal val="visible"/>
                                      </p:to>
                                    </p:set>
                                    <p:animEffect transition="in" filter="fade">
                                      <p:cBhvr>
                                        <p:cTn id="25" dur="500"/>
                                        <p:tgtEl>
                                          <p:spTgt spid="1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25" grpId="0" animBg="1"/>
      <p:bldP spid="1126" grpId="0" animBg="1"/>
      <p:bldP spid="114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984BD025-E8D6-4986-ACB4-348E6D14FD1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8883" b="28883"/>
          <a:stretch/>
        </p:blipFill>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357638" y="730161"/>
            <a:ext cx="5597114" cy="3952534"/>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0" name="TextBox 969">
            <a:extLst>
              <a:ext uri="{FF2B5EF4-FFF2-40B4-BE49-F238E27FC236}">
                <a16:creationId xmlns:a16="http://schemas.microsoft.com/office/drawing/2014/main" id="{1A0F3EB3-F5B2-4451-8944-2519F6807F15}"/>
              </a:ext>
            </a:extLst>
          </p:cNvPr>
          <p:cNvSpPr txBox="1"/>
          <p:nvPr/>
        </p:nvSpPr>
        <p:spPr>
          <a:xfrm>
            <a:off x="5662364" y="836713"/>
            <a:ext cx="4987663" cy="5324535"/>
          </a:xfrm>
          <a:prstGeom prst="rect">
            <a:avLst/>
          </a:prstGeom>
          <a:noFill/>
        </p:spPr>
        <p:txBody>
          <a:bodyPr wrap="square" lIns="0" tIns="0" rIns="0" bIns="0" rtlCol="0" anchor="t">
            <a:spAutoFit/>
          </a:bodyPr>
          <a:lstStyle/>
          <a:p>
            <a:r>
              <a:rPr lang="en-US" dirty="0">
                <a:solidFill>
                  <a:schemeClr val="tx1">
                    <a:lumMod val="75000"/>
                    <a:lumOff val="25000"/>
                  </a:schemeClr>
                </a:solidFill>
                <a:effectLst>
                  <a:outerShdw blurRad="38100" dist="38100" dir="2700000" algn="tl">
                    <a:srgbClr val="000000">
                      <a:alpha val="43137"/>
                    </a:srgbClr>
                  </a:outerShdw>
                </a:effectLst>
                <a:latin typeface="+mj-lt"/>
                <a:ea typeface="Microsoft YaHei UI" panose="020B0503020204020204" pitchFamily="34" charset="-122"/>
                <a:cs typeface="Segoe UI" panose="020B0502040204020203" pitchFamily="34" charset="0"/>
              </a:rPr>
              <a:t>Microsoft tools:</a:t>
            </a:r>
          </a:p>
          <a:p>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The most frequently used Microsoft Office applications include:</a:t>
            </a:r>
          </a:p>
          <a:p>
            <a:pPr algn="ct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B0F0"/>
                </a:solidFill>
                <a:latin typeface="Segoe UI" panose="020B0502040204020203" pitchFamily="34" charset="0"/>
                <a:ea typeface="Calibri Light" charset="0"/>
                <a:cs typeface="Segoe UI" panose="020B0502040204020203" pitchFamily="34" charset="0"/>
              </a:rPr>
              <a:t>Microsoft Word</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Used for creating and editing text documents.</a:t>
            </a:r>
          </a:p>
          <a:p>
            <a:pPr algn="ct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B050"/>
                </a:solidFill>
                <a:latin typeface="Segoe UI" panose="020B0502040204020203" pitchFamily="34" charset="0"/>
                <a:ea typeface="Calibri Light" charset="0"/>
                <a:cs typeface="Segoe UI" panose="020B0502040204020203" pitchFamily="34" charset="0"/>
              </a:rPr>
              <a:t>Microsoft Excel</a:t>
            </a:r>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Employed for organizing and analyzing data in tables.</a:t>
            </a:r>
          </a:p>
          <a:p>
            <a:pPr algn="ctr"/>
            <a:r>
              <a:rPr lang="en-US" sz="1600" dirty="0">
                <a:solidFill>
                  <a:schemeClr val="accent5">
                    <a:lumMod val="75000"/>
                  </a:schemeClr>
                </a:solidFill>
                <a:latin typeface="Segoe UI" panose="020B0502040204020203" pitchFamily="34" charset="0"/>
                <a:ea typeface="Calibri Light" charset="0"/>
                <a:cs typeface="Segoe UI" panose="020B0502040204020203" pitchFamily="34" charset="0"/>
              </a:rPr>
              <a:t>Microsoft PowerPoint</a:t>
            </a:r>
            <a:r>
              <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Utilized for designing and presenting slideshows.</a:t>
            </a:r>
          </a:p>
          <a:p>
            <a:pPr algn="ct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algn="ctr"/>
            <a:r>
              <a:rPr lang="en-US" sz="1600" dirty="0">
                <a:solidFill>
                  <a:srgbClr val="0070C0"/>
                </a:solidFill>
                <a:latin typeface="Segoe UI" panose="020B0502040204020203" pitchFamily="34" charset="0"/>
                <a:ea typeface="Calibri Light" charset="0"/>
                <a:cs typeface="Segoe UI" panose="020B0502040204020203" pitchFamily="34" charset="0"/>
              </a:rPr>
              <a:t>Microsoft Outlook</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A tool for managing email and calendars</a:t>
            </a:r>
          </a:p>
          <a:p>
            <a:pPr algn="ct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p>
          <a:p>
            <a:pPr algn="ctr"/>
            <a:r>
              <a:rPr lang="en-US" sz="1600" dirty="0">
                <a:solidFill>
                  <a:srgbClr val="7030A0"/>
                </a:solidFill>
                <a:latin typeface="Segoe UI" panose="020B0502040204020203" pitchFamily="34" charset="0"/>
                <a:ea typeface="Calibri Light" charset="0"/>
                <a:cs typeface="Segoe UI" panose="020B0502040204020203" pitchFamily="34" charset="0"/>
              </a:rPr>
              <a:t>Microsoft Teams</a:t>
            </a:r>
            <a:r>
              <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Designed for online collaboration, meetings, chats, and file sharing.</a:t>
            </a: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1" name="Graphic 10">
            <a:extLst>
              <a:ext uri="{FF2B5EF4-FFF2-40B4-BE49-F238E27FC236}">
                <a16:creationId xmlns:a16="http://schemas.microsoft.com/office/drawing/2014/main" id="{4FAB695B-AF29-4ADD-A804-9AC2319E9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57" y="1636582"/>
            <a:ext cx="4251485" cy="5448430"/>
          </a:xfrm>
          <a:prstGeom prst="rect">
            <a:avLst/>
          </a:prstGeom>
        </p:spPr>
      </p:pic>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6" presetClass="emph" presetSubtype="0" fill="hold" grpId="0" nodeType="withEffect">
                                  <p:stCondLst>
                                    <p:cond delay="0"/>
                                  </p:stCondLst>
                                  <p:childTnLst>
                                    <p:animScale>
                                      <p:cBhvr>
                                        <p:cTn id="11" dur="2000" fill="hold"/>
                                        <p:tgtEl>
                                          <p:spTgt spid="969"/>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970"/>
                                        </p:tgtEl>
                                        <p:attrNameLst>
                                          <p:attrName>style.visibility</p:attrName>
                                        </p:attrNameLst>
                                      </p:cBhvr>
                                      <p:to>
                                        <p:strVal val="visible"/>
                                      </p:to>
                                    </p:set>
                                    <p:animEffect transition="in" filter="fade">
                                      <p:cBhvr>
                                        <p:cTn id="14" dur="5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 grpId="0" animBg="1"/>
      <p:bldP spid="9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CA9A03-C201-42B6-AF8D-AB31333C8852}"/>
              </a:ext>
            </a:extLst>
          </p:cNvPr>
          <p:cNvSpPr/>
          <p:nvPr/>
        </p:nvSpPr>
        <p:spPr>
          <a:xfrm>
            <a:off x="5446340" y="332656"/>
            <a:ext cx="6408712" cy="619268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B09D3EC-7881-4341-8189-469046CA259E}"/>
              </a:ext>
            </a:extLst>
          </p:cNvPr>
          <p:cNvSpPr txBox="1"/>
          <p:nvPr/>
        </p:nvSpPr>
        <p:spPr>
          <a:xfrm>
            <a:off x="7042812" y="1389517"/>
            <a:ext cx="4239950" cy="553998"/>
          </a:xfrm>
          <a:prstGeom prst="rect">
            <a:avLst/>
          </a:prstGeom>
          <a:noFill/>
        </p:spPr>
        <p:txBody>
          <a:bodyPr wrap="square" lIns="0" tIns="0" rIns="0" bIns="0" rtlCol="0">
            <a:spAutoFit/>
          </a:bodyPr>
          <a:lstStyle/>
          <a:p>
            <a:r>
              <a:rPr lang="en-IN" sz="1800" b="1" dirty="0">
                <a:solidFill>
                  <a:schemeClr val="accent2"/>
                </a:solidFill>
                <a:latin typeface="Arial Black" panose="020B0A04020102020204" pitchFamily="34" charset="0"/>
                <a:cs typeface="Segoe UI Light" panose="020B0502040204020203" pitchFamily="34" charset="0"/>
              </a:rPr>
              <a:t>Differences between Microsoft 365 and Office 2019</a:t>
            </a:r>
          </a:p>
        </p:txBody>
      </p:sp>
      <p:sp>
        <p:nvSpPr>
          <p:cNvPr id="6" name="TextBox 5">
            <a:extLst>
              <a:ext uri="{FF2B5EF4-FFF2-40B4-BE49-F238E27FC236}">
                <a16:creationId xmlns:a16="http://schemas.microsoft.com/office/drawing/2014/main" id="{A0CBE2D0-9475-4BE8-AC62-B9A03DC275C3}"/>
              </a:ext>
            </a:extLst>
          </p:cNvPr>
          <p:cNvSpPr txBox="1"/>
          <p:nvPr/>
        </p:nvSpPr>
        <p:spPr>
          <a:xfrm>
            <a:off x="6454452" y="1985027"/>
            <a:ext cx="4455974" cy="3939540"/>
          </a:xfrm>
          <a:prstGeom prst="rect">
            <a:avLst/>
          </a:prstGeom>
          <a:noFill/>
        </p:spPr>
        <p:txBody>
          <a:bodyPr wrap="square" lIns="0" tIns="0" rIns="0" bIns="0" rtlCol="0" anchor="t">
            <a:spAutoFit/>
          </a:bodyPr>
          <a:lstStyle/>
          <a:p>
            <a:r>
              <a:rPr lang="en-US" sz="16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Microsoft 365</a:t>
            </a: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 subscription-based with cloud-based features and regular updates.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Benefits: access from any device, real time collaboration, latest software versions, and additional perks like OneDrive storage and Skype minutes.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Drawbacks: recurring fees required, dependency on internet connectivity, potential unnecessary features.</a:t>
            </a:r>
          </a:p>
          <a:p>
            <a:endPar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r>
              <a:rPr lang="en-US" sz="16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Office 2019</a:t>
            </a:r>
            <a:r>
              <a:rPr lang="en-US" sz="1400" kern="0" dirty="0">
                <a:solidFill>
                  <a:schemeClr val="tx1">
                    <a:lumMod val="75000"/>
                    <a:lumOff val="25000"/>
                  </a:schemeClr>
                </a:solidFill>
                <a:latin typeface="Ravie" panose="04040805050809020602" pitchFamily="82" charset="0"/>
                <a:ea typeface="Calibri Light" charset="0"/>
                <a:cs typeface="Segoe UI" panose="020B0502040204020203" pitchFamily="34" charset="0"/>
              </a:rPr>
              <a:t>:</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One-time purchase without online services or upgrades.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Benefits: One-time ownership, offline usage, selective application choices.</a:t>
            </a:r>
          </a:p>
          <a:p>
            <a:pPr marL="285750" indent="-285750">
              <a:buFont typeface="Wingdings" panose="05000000000000000000" pitchFamily="2" charset="2"/>
              <a:buChar char="ü"/>
            </a:pPr>
            <a:r>
              <a:rPr lang="en-US" sz="14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Drawbacks: no updates beyond security fixes, lacks cloud services, limited to one device with no license transferability.</a:t>
            </a:r>
            <a:endParaRPr lang="en-US" sz="14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a16="http://schemas.microsoft.com/office/drawing/2014/main" id="{CBADDFA3-0336-41F5-81AE-B9456B828C2C}"/>
              </a:ext>
            </a:extLst>
          </p:cNvPr>
          <p:cNvGrpSpPr/>
          <p:nvPr/>
        </p:nvGrpSpPr>
        <p:grpSpPr>
          <a:xfrm>
            <a:off x="2651358" y="2024090"/>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Graphic 12">
            <a:extLst>
              <a:ext uri="{FF2B5EF4-FFF2-40B4-BE49-F238E27FC236}">
                <a16:creationId xmlns:a16="http://schemas.microsoft.com/office/drawing/2014/main" id="{84884F19-DCA7-4909-AA75-CD7AF589A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024090"/>
            <a:ext cx="7714686" cy="4827763"/>
          </a:xfrm>
          <a:prstGeom prst="rect">
            <a:avLst/>
          </a:prstGeom>
        </p:spPr>
      </p:pic>
    </p:spTree>
    <p:extLst>
      <p:ext uri="{BB962C8B-B14F-4D97-AF65-F5344CB8AC3E}">
        <p14:creationId xmlns:p14="http://schemas.microsoft.com/office/powerpoint/2010/main" val="292296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6" presetClass="emph" presetSubtype="0" fill="hold" grpId="0" nodeType="withEffect">
                                  <p:stCondLst>
                                    <p:cond delay="0"/>
                                  </p:stCondLst>
                                  <p:childTnLst>
                                    <p:animScale>
                                      <p:cBhvr>
                                        <p:cTn id="11" dur="2000" fill="hold"/>
                                        <p:tgtEl>
                                          <p:spTgt spid="4"/>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7E8729D4-D845-46EB-A2B7-88E8750FCF29}"/>
              </a:ext>
            </a:extLst>
          </p:cNvPr>
          <p:cNvSpPr/>
          <p:nvPr/>
        </p:nvSpPr>
        <p:spPr>
          <a:xfrm rot="5400000">
            <a:off x="327049" y="86053"/>
            <a:ext cx="6333040" cy="6770814"/>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gradFill>
            <a:gsLst>
              <a:gs pos="0">
                <a:schemeClr val="accent2"/>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4" name="Group 13">
            <a:extLst>
              <a:ext uri="{FF2B5EF4-FFF2-40B4-BE49-F238E27FC236}">
                <a16:creationId xmlns:a16="http://schemas.microsoft.com/office/drawing/2014/main" id="{E73A8270-A26D-4046-B86B-A62747C72554}"/>
              </a:ext>
            </a:extLst>
          </p:cNvPr>
          <p:cNvGrpSpPr/>
          <p:nvPr/>
        </p:nvGrpSpPr>
        <p:grpSpPr>
          <a:xfrm>
            <a:off x="8281945" y="3036081"/>
            <a:ext cx="2249671" cy="1775304"/>
            <a:chOff x="11177812" y="429717"/>
            <a:chExt cx="2747962" cy="2168526"/>
          </a:xfrm>
        </p:grpSpPr>
        <p:sp>
          <p:nvSpPr>
            <p:cNvPr id="15" name="Freeform 8">
              <a:extLst>
                <a:ext uri="{FF2B5EF4-FFF2-40B4-BE49-F238E27FC236}">
                  <a16:creationId xmlns:a16="http://schemas.microsoft.com/office/drawing/2014/main" id="{7275F858-9BDF-4A28-B757-5F5360C1D796}"/>
                </a:ext>
              </a:extLst>
            </p:cNvPr>
            <p:cNvSpPr>
              <a:spLocks/>
            </p:cNvSpPr>
            <p:nvPr/>
          </p:nvSpPr>
          <p:spPr bwMode="auto">
            <a:xfrm>
              <a:off x="11177812" y="429717"/>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8"/>
                    <a:pt x="237" y="248"/>
                    <a:pt x="225" y="248"/>
                  </a:cubicBezTo>
                  <a:cubicBezTo>
                    <a:pt x="24" y="248"/>
                    <a:pt x="24" y="248"/>
                    <a:pt x="24" y="248"/>
                  </a:cubicBezTo>
                  <a:cubicBezTo>
                    <a:pt x="11" y="248"/>
                    <a:pt x="0" y="238"/>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9">
              <a:extLst>
                <a:ext uri="{FF2B5EF4-FFF2-40B4-BE49-F238E27FC236}">
                  <a16:creationId xmlns:a16="http://schemas.microsoft.com/office/drawing/2014/main" id="{758A4326-8D8B-449C-A2E7-32CB1AA44E1D}"/>
                </a:ext>
              </a:extLst>
            </p:cNvPr>
            <p:cNvSpPr>
              <a:spLocks/>
            </p:cNvSpPr>
            <p:nvPr/>
          </p:nvSpPr>
          <p:spPr bwMode="auto">
            <a:xfrm>
              <a:off x="11979499" y="513855"/>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10">
              <a:extLst>
                <a:ext uri="{FF2B5EF4-FFF2-40B4-BE49-F238E27FC236}">
                  <a16:creationId xmlns:a16="http://schemas.microsoft.com/office/drawing/2014/main" id="{29AF20A4-6447-4ABA-99DF-4B8FB787943C}"/>
                </a:ext>
              </a:extLst>
            </p:cNvPr>
            <p:cNvSpPr>
              <a:spLocks/>
            </p:cNvSpPr>
            <p:nvPr/>
          </p:nvSpPr>
          <p:spPr bwMode="auto">
            <a:xfrm>
              <a:off x="11979499" y="78849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11">
              <a:extLst>
                <a:ext uri="{FF2B5EF4-FFF2-40B4-BE49-F238E27FC236}">
                  <a16:creationId xmlns:a16="http://schemas.microsoft.com/office/drawing/2014/main" id="{B2200DF7-E46A-4643-B19E-B02F2DFAE5B0}"/>
                </a:ext>
              </a:extLst>
            </p:cNvPr>
            <p:cNvSpPr>
              <a:spLocks/>
            </p:cNvSpPr>
            <p:nvPr/>
          </p:nvSpPr>
          <p:spPr bwMode="auto">
            <a:xfrm>
              <a:off x="11177812" y="1207592"/>
              <a:ext cx="615950" cy="612775"/>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12">
              <a:extLst>
                <a:ext uri="{FF2B5EF4-FFF2-40B4-BE49-F238E27FC236}">
                  <a16:creationId xmlns:a16="http://schemas.microsoft.com/office/drawing/2014/main" id="{3FB3F9E3-E1B8-4253-81D4-28718C51F2FE}"/>
                </a:ext>
              </a:extLst>
            </p:cNvPr>
            <p:cNvSpPr>
              <a:spLocks/>
            </p:cNvSpPr>
            <p:nvPr/>
          </p:nvSpPr>
          <p:spPr bwMode="auto">
            <a:xfrm>
              <a:off x="11979499" y="1291730"/>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13">
              <a:extLst>
                <a:ext uri="{FF2B5EF4-FFF2-40B4-BE49-F238E27FC236}">
                  <a16:creationId xmlns:a16="http://schemas.microsoft.com/office/drawing/2014/main" id="{10D886AC-7351-4ECE-B6AA-817424C3968E}"/>
                </a:ext>
              </a:extLst>
            </p:cNvPr>
            <p:cNvSpPr>
              <a:spLocks/>
            </p:cNvSpPr>
            <p:nvPr/>
          </p:nvSpPr>
          <p:spPr bwMode="auto">
            <a:xfrm>
              <a:off x="11979499" y="1566367"/>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4">
              <a:extLst>
                <a:ext uri="{FF2B5EF4-FFF2-40B4-BE49-F238E27FC236}">
                  <a16:creationId xmlns:a16="http://schemas.microsoft.com/office/drawing/2014/main" id="{8005A2F5-BBAE-4151-BA77-9C31920F778B}"/>
                </a:ext>
              </a:extLst>
            </p:cNvPr>
            <p:cNvSpPr>
              <a:spLocks/>
            </p:cNvSpPr>
            <p:nvPr/>
          </p:nvSpPr>
          <p:spPr bwMode="auto">
            <a:xfrm>
              <a:off x="11177812" y="1983880"/>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8">
              <a:extLst>
                <a:ext uri="{FF2B5EF4-FFF2-40B4-BE49-F238E27FC236}">
                  <a16:creationId xmlns:a16="http://schemas.microsoft.com/office/drawing/2014/main" id="{69E854E3-6E56-45B2-AD1C-4E9E92C20909}"/>
                </a:ext>
              </a:extLst>
            </p:cNvPr>
            <p:cNvSpPr>
              <a:spLocks/>
            </p:cNvSpPr>
            <p:nvPr/>
          </p:nvSpPr>
          <p:spPr bwMode="auto">
            <a:xfrm>
              <a:off x="11979499" y="2066430"/>
              <a:ext cx="1946275" cy="173038"/>
            </a:xfrm>
            <a:custGeom>
              <a:avLst/>
              <a:gdLst>
                <a:gd name="T0" fmla="*/ 749 w 784"/>
                <a:gd name="T1" fmla="*/ 70 h 70"/>
                <a:gd name="T2" fmla="*/ 35 w 784"/>
                <a:gd name="T3" fmla="*/ 70 h 70"/>
                <a:gd name="T4" fmla="*/ 0 w 784"/>
                <a:gd name="T5" fmla="*/ 35 h 70"/>
                <a:gd name="T6" fmla="*/ 35 w 784"/>
                <a:gd name="T7" fmla="*/ 0 h 70"/>
                <a:gd name="T8" fmla="*/ 749 w 784"/>
                <a:gd name="T9" fmla="*/ 0 h 70"/>
                <a:gd name="T10" fmla="*/ 784 w 784"/>
                <a:gd name="T11" fmla="*/ 35 h 70"/>
                <a:gd name="T12" fmla="*/ 749 w 78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784" h="70">
                  <a:moveTo>
                    <a:pt x="749" y="70"/>
                  </a:moveTo>
                  <a:cubicBezTo>
                    <a:pt x="35" y="70"/>
                    <a:pt x="35" y="70"/>
                    <a:pt x="35" y="70"/>
                  </a:cubicBezTo>
                  <a:cubicBezTo>
                    <a:pt x="15" y="70"/>
                    <a:pt x="0" y="55"/>
                    <a:pt x="0" y="35"/>
                  </a:cubicBezTo>
                  <a:cubicBezTo>
                    <a:pt x="0" y="16"/>
                    <a:pt x="15" y="0"/>
                    <a:pt x="35" y="0"/>
                  </a:cubicBezTo>
                  <a:cubicBezTo>
                    <a:pt x="749" y="0"/>
                    <a:pt x="749" y="0"/>
                    <a:pt x="749" y="0"/>
                  </a:cubicBezTo>
                  <a:cubicBezTo>
                    <a:pt x="768" y="0"/>
                    <a:pt x="784" y="16"/>
                    <a:pt x="784" y="35"/>
                  </a:cubicBezTo>
                  <a:cubicBezTo>
                    <a:pt x="784" y="55"/>
                    <a:pt x="768" y="70"/>
                    <a:pt x="749"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9">
              <a:extLst>
                <a:ext uri="{FF2B5EF4-FFF2-40B4-BE49-F238E27FC236}">
                  <a16:creationId xmlns:a16="http://schemas.microsoft.com/office/drawing/2014/main" id="{547E36D3-5DEB-47F5-BA3E-71BD0CEA2461}"/>
                </a:ext>
              </a:extLst>
            </p:cNvPr>
            <p:cNvSpPr>
              <a:spLocks/>
            </p:cNvSpPr>
            <p:nvPr/>
          </p:nvSpPr>
          <p:spPr bwMode="auto">
            <a:xfrm>
              <a:off x="11979499" y="234424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0" name="TextBox 29">
            <a:extLst>
              <a:ext uri="{FF2B5EF4-FFF2-40B4-BE49-F238E27FC236}">
                <a16:creationId xmlns:a16="http://schemas.microsoft.com/office/drawing/2014/main" id="{83898ABA-CCFA-4D2D-A03A-66A492B2E76B}"/>
              </a:ext>
            </a:extLst>
          </p:cNvPr>
          <p:cNvSpPr txBox="1"/>
          <p:nvPr/>
        </p:nvSpPr>
        <p:spPr>
          <a:xfrm>
            <a:off x="584744" y="945936"/>
            <a:ext cx="4154220" cy="492443"/>
          </a:xfrm>
          <a:prstGeom prst="rect">
            <a:avLst/>
          </a:prstGeom>
          <a:noFill/>
        </p:spPr>
        <p:txBody>
          <a:bodyPr wrap="square" lIns="0" tIns="0" rIns="0" bIns="0" rtlCol="0">
            <a:spAutoFit/>
          </a:bodyPr>
          <a:lstStyle/>
          <a:p>
            <a:r>
              <a:rPr lang="en-IN" sz="3200" b="1" i="0" dirty="0">
                <a:solidFill>
                  <a:schemeClr val="bg1"/>
                </a:solidFill>
                <a:effectLst/>
                <a:latin typeface="Forte" panose="03060902040502070203" pitchFamily="66" charset="0"/>
              </a:rPr>
              <a:t>Google Services</a:t>
            </a:r>
          </a:p>
        </p:txBody>
      </p:sp>
      <p:sp>
        <p:nvSpPr>
          <p:cNvPr id="31" name="TextBox 30">
            <a:extLst>
              <a:ext uri="{FF2B5EF4-FFF2-40B4-BE49-F238E27FC236}">
                <a16:creationId xmlns:a16="http://schemas.microsoft.com/office/drawing/2014/main" id="{579AEB63-EB7E-40C2-A48A-C6353B1A2B86}"/>
              </a:ext>
            </a:extLst>
          </p:cNvPr>
          <p:cNvSpPr txBox="1"/>
          <p:nvPr/>
        </p:nvSpPr>
        <p:spPr>
          <a:xfrm>
            <a:off x="465609" y="1438379"/>
            <a:ext cx="6400919" cy="7632859"/>
          </a:xfrm>
          <a:prstGeom prst="rect">
            <a:avLst/>
          </a:prstGeom>
          <a:noFill/>
        </p:spPr>
        <p:txBody>
          <a:bodyPr wrap="square" lIns="0" tIns="0" rIns="0" bIns="0" rtlCol="0" anchor="t">
            <a:spAutoFit/>
          </a:bodyPr>
          <a:lstStyle/>
          <a:p>
            <a:r>
              <a:rPr lang="en-US" sz="1600" kern="0" dirty="0">
                <a:solidFill>
                  <a:schemeClr val="bg1"/>
                </a:solidFill>
                <a:latin typeface="Segoe UI" panose="020B0502040204020203" pitchFamily="34" charset="0"/>
                <a:ea typeface="Calibri Light" charset="0"/>
                <a:cs typeface="Segoe UI" panose="020B0502040204020203" pitchFamily="34" charset="0"/>
              </a:rPr>
              <a:t> Google Services provide online tools for enhanced digital experiences across communication, productivity, and entertainment, utilizing cloud computing for device accessibility.</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800" kern="0" dirty="0">
                <a:solidFill>
                  <a:schemeClr val="bg1"/>
                </a:solidFill>
                <a:latin typeface="Ravie" panose="04040805050809020602" pitchFamily="82" charset="0"/>
                <a:ea typeface="Calibri Light" charset="0"/>
                <a:cs typeface="Segoe UI" panose="020B0502040204020203" pitchFamily="34" charset="0"/>
              </a:rPr>
              <a:t>Key Google Services and Functions:</a:t>
            </a:r>
          </a:p>
          <a:p>
            <a:endParaRPr lang="en-US" sz="1800" kern="0" dirty="0">
              <a:solidFill>
                <a:schemeClr val="bg1"/>
              </a:solidFill>
              <a:latin typeface="Ravie" panose="04040805050809020602" pitchFamily="82" charset="0"/>
              <a:ea typeface="Calibri Light" charset="0"/>
              <a:cs typeface="Segoe UI" panose="020B0502040204020203" pitchFamily="34" charset="0"/>
            </a:endParaRPr>
          </a:p>
          <a:p>
            <a:r>
              <a:rPr lang="en-US" sz="1600" kern="0" dirty="0">
                <a:solidFill>
                  <a:schemeClr val="accent6">
                    <a:lumMod val="75000"/>
                  </a:schemeClr>
                </a:solidFill>
                <a:latin typeface="Times New Roman" panose="02020603050405020304" pitchFamily="18" charset="0"/>
                <a:ea typeface="Calibri Light" charset="0"/>
                <a:cs typeface="Times New Roman" panose="02020603050405020304" pitchFamily="18" charset="0"/>
              </a:rPr>
              <a:t>Google Search</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Primary tool for internet information retrieval.</a:t>
            </a:r>
          </a:p>
          <a:p>
            <a:r>
              <a:rPr lang="en-US" sz="1600" kern="0" dirty="0">
                <a:solidFill>
                  <a:srgbClr val="00B050"/>
                </a:solidFill>
                <a:latin typeface="Times New Roman" panose="02020603050405020304" pitchFamily="18" charset="0"/>
                <a:ea typeface="Calibri Light" charset="0"/>
                <a:cs typeface="Times New Roman" panose="02020603050405020304" pitchFamily="18" charset="0"/>
              </a:rPr>
              <a:t>Gmail: Secure </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and efficient email communication platform.</a:t>
            </a:r>
          </a:p>
          <a:p>
            <a:r>
              <a:rPr lang="en-US" sz="1600" kern="0" dirty="0">
                <a:solidFill>
                  <a:schemeClr val="accent1">
                    <a:lumMod val="50000"/>
                    <a:lumOff val="50000"/>
                  </a:schemeClr>
                </a:solidFill>
                <a:latin typeface="Times New Roman" panose="02020603050405020304" pitchFamily="18" charset="0"/>
                <a:ea typeface="Calibri Light" charset="0"/>
                <a:cs typeface="Times New Roman" panose="02020603050405020304" pitchFamily="18" charset="0"/>
              </a:rPr>
              <a:t>Google Maps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Navigation and local business information service.</a:t>
            </a:r>
          </a:p>
          <a:p>
            <a:r>
              <a:rPr lang="en-US" sz="1600" kern="0" dirty="0">
                <a:solidFill>
                  <a:srgbClr val="FF0000"/>
                </a:solidFill>
                <a:latin typeface="Times New Roman" panose="02020603050405020304" pitchFamily="18" charset="0"/>
                <a:ea typeface="Calibri Light" charset="0"/>
                <a:cs typeface="Times New Roman" panose="02020603050405020304" pitchFamily="18" charset="0"/>
              </a:rPr>
              <a:t>Google Drive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Cloud storage and file-sharing solution.</a:t>
            </a:r>
          </a:p>
          <a:p>
            <a:r>
              <a:rPr lang="en-US" sz="1600" kern="0" dirty="0">
                <a:solidFill>
                  <a:srgbClr val="FFFF00"/>
                </a:solidFill>
                <a:latin typeface="Times New Roman" panose="02020603050405020304" pitchFamily="18" charset="0"/>
                <a:ea typeface="Calibri Light" charset="0"/>
                <a:cs typeface="Times New Roman" panose="02020603050405020304" pitchFamily="18" charset="0"/>
              </a:rPr>
              <a:t>Google Calendar</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Time-management and scheduling application.</a:t>
            </a:r>
          </a:p>
          <a:p>
            <a:r>
              <a:rPr lang="en-US" sz="1600" kern="0" dirty="0">
                <a:solidFill>
                  <a:srgbClr val="00B050"/>
                </a:solidFill>
                <a:latin typeface="Times New Roman" panose="02020603050405020304" pitchFamily="18" charset="0"/>
                <a:ea typeface="Calibri Light" charset="0"/>
                <a:cs typeface="Times New Roman" panose="02020603050405020304" pitchFamily="18" charset="0"/>
              </a:rPr>
              <a:t>Google Docs, Sheets, Slides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Collaborative web-based tools for document creation and editing.</a:t>
            </a:r>
          </a:p>
          <a:p>
            <a:r>
              <a:rPr lang="en-US" sz="1600" kern="0" dirty="0">
                <a:solidFill>
                  <a:schemeClr val="accent1">
                    <a:lumMod val="50000"/>
                    <a:lumOff val="50000"/>
                  </a:schemeClr>
                </a:solidFill>
                <a:latin typeface="Times New Roman" panose="02020603050405020304" pitchFamily="18" charset="0"/>
                <a:ea typeface="Calibri Light" charset="0"/>
                <a:cs typeface="Times New Roman" panose="02020603050405020304" pitchFamily="18" charset="0"/>
              </a:rPr>
              <a:t>Google Photos</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Platform for photo and video storage, organization, and sharing.</a:t>
            </a:r>
          </a:p>
          <a:p>
            <a:r>
              <a:rPr lang="en-US" sz="1600" kern="0" dirty="0">
                <a:solidFill>
                  <a:srgbClr val="FF0000"/>
                </a:solidFill>
                <a:latin typeface="Times New Roman" panose="02020603050405020304" pitchFamily="18" charset="0"/>
                <a:ea typeface="Calibri Light" charset="0"/>
                <a:cs typeface="Times New Roman" panose="02020603050405020304" pitchFamily="18" charset="0"/>
              </a:rPr>
              <a:t>Google Chrome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Web browser known for speed, simplicity, and security.</a:t>
            </a:r>
          </a:p>
          <a:p>
            <a:r>
              <a:rPr lang="en-US" sz="1600" kern="0" dirty="0">
                <a:solidFill>
                  <a:srgbClr val="FFFF00"/>
                </a:solidFill>
                <a:latin typeface="Times New Roman" panose="02020603050405020304" pitchFamily="18" charset="0"/>
                <a:ea typeface="Calibri Light" charset="0"/>
                <a:cs typeface="Times New Roman" panose="02020603050405020304" pitchFamily="18" charset="0"/>
              </a:rPr>
              <a:t>YouTube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Video-sharing platform for uploading, sharing, and viewing content.</a:t>
            </a:r>
          </a:p>
          <a:p>
            <a:r>
              <a:rPr lang="en-US" sz="1600" kern="0" dirty="0">
                <a:solidFill>
                  <a:schemeClr val="accent3">
                    <a:lumMod val="50000"/>
                  </a:schemeClr>
                </a:solidFill>
                <a:latin typeface="Times New Roman" panose="02020603050405020304" pitchFamily="18" charset="0"/>
                <a:ea typeface="Calibri Light" charset="0"/>
                <a:cs typeface="Times New Roman" panose="02020603050405020304" pitchFamily="18" charset="0"/>
              </a:rPr>
              <a:t>Google Translate</a:t>
            </a:r>
            <a:r>
              <a:rPr lang="en-US" sz="1600" kern="0" dirty="0">
                <a:solidFill>
                  <a:schemeClr val="bg1"/>
                </a:solidFill>
                <a:latin typeface="Times New Roman" panose="02020603050405020304" pitchFamily="18" charset="0"/>
                <a:ea typeface="Calibri Light" charset="0"/>
                <a:cs typeface="Times New Roman" panose="02020603050405020304" pitchFamily="18" charset="0"/>
              </a:rPr>
              <a:t>: Language translation service supporting text, speech, and image translations.</a:t>
            </a:r>
          </a:p>
          <a:p>
            <a:endParaRPr lang="en-US" sz="1600" kern="0" dirty="0">
              <a:solidFill>
                <a:schemeClr val="bg1"/>
              </a:solidFill>
              <a:latin typeface="Times New Roman" panose="02020603050405020304" pitchFamily="18" charset="0"/>
              <a:ea typeface="Calibri Light" charset="0"/>
              <a:cs typeface="Times New Roman" panose="02020603050405020304" pitchFamily="18"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grpSp>
        <p:nvGrpSpPr>
          <p:cNvPr id="29" name="Group 28">
            <a:extLst>
              <a:ext uri="{FF2B5EF4-FFF2-40B4-BE49-F238E27FC236}">
                <a16:creationId xmlns:a16="http://schemas.microsoft.com/office/drawing/2014/main" id="{A4A5B193-5E26-462E-87A7-C31D06F0B966}"/>
              </a:ext>
            </a:extLst>
          </p:cNvPr>
          <p:cNvGrpSpPr/>
          <p:nvPr/>
        </p:nvGrpSpPr>
        <p:grpSpPr>
          <a:xfrm>
            <a:off x="9047660" y="1932130"/>
            <a:ext cx="699190" cy="766726"/>
            <a:chOff x="4249134" y="1769541"/>
            <a:chExt cx="2351900" cy="2579076"/>
          </a:xfrm>
        </p:grpSpPr>
        <p:sp>
          <p:nvSpPr>
            <p:cNvPr id="32" name="Freeform: Shape 31">
              <a:extLst>
                <a:ext uri="{FF2B5EF4-FFF2-40B4-BE49-F238E27FC236}">
                  <a16:creationId xmlns:a16="http://schemas.microsoft.com/office/drawing/2014/main" id="{11597223-C5F1-4EA3-8C9E-897C3A9D6736}"/>
                </a:ext>
              </a:extLst>
            </p:cNvPr>
            <p:cNvSpPr/>
            <p:nvPr/>
          </p:nvSpPr>
          <p:spPr>
            <a:xfrm>
              <a:off x="4249134" y="2173892"/>
              <a:ext cx="2029412" cy="2174725"/>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945E29-8EEC-4AEB-B06D-69EE28608148}"/>
                </a:ext>
              </a:extLst>
            </p:cNvPr>
            <p:cNvSpPr/>
            <p:nvPr/>
          </p:nvSpPr>
          <p:spPr>
            <a:xfrm>
              <a:off x="4671983" y="1769541"/>
              <a:ext cx="1929051" cy="1858466"/>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a:p>
          </p:txBody>
        </p:sp>
      </p:grpSp>
      <p:grpSp>
        <p:nvGrpSpPr>
          <p:cNvPr id="2" name="Group 12">
            <a:extLst>
              <a:ext uri="{FF2B5EF4-FFF2-40B4-BE49-F238E27FC236}">
                <a16:creationId xmlns:a16="http://schemas.microsoft.com/office/drawing/2014/main" id="{70EBE572-4F00-FDC6-E19D-7B5A1FCB4D3A}"/>
              </a:ext>
            </a:extLst>
          </p:cNvPr>
          <p:cNvGrpSpPr/>
          <p:nvPr/>
        </p:nvGrpSpPr>
        <p:grpSpPr>
          <a:xfrm rot="1368153">
            <a:off x="8801515" y="1427522"/>
            <a:ext cx="2483809" cy="4205439"/>
            <a:chOff x="6238875" y="1470026"/>
            <a:chExt cx="3005138" cy="5114925"/>
          </a:xfrm>
          <a:effectLst>
            <a:outerShdw blurRad="50800" dist="38100" dir="8100000" algn="tr" rotWithShape="0">
              <a:prstClr val="black">
                <a:alpha val="19000"/>
              </a:prstClr>
            </a:outerShdw>
          </a:effectLst>
        </p:grpSpPr>
        <p:sp>
          <p:nvSpPr>
            <p:cNvPr id="3" name="Freeform 5">
              <a:extLst>
                <a:ext uri="{FF2B5EF4-FFF2-40B4-BE49-F238E27FC236}">
                  <a16:creationId xmlns:a16="http://schemas.microsoft.com/office/drawing/2014/main" id="{42A09965-C583-B0E8-CA24-4B7A0E13C0EB}"/>
                </a:ext>
              </a:extLst>
            </p:cNvPr>
            <p:cNvSpPr>
              <a:spLocks/>
            </p:cNvSpPr>
            <p:nvPr/>
          </p:nvSpPr>
          <p:spPr bwMode="auto">
            <a:xfrm>
              <a:off x="6238875" y="1470026"/>
              <a:ext cx="3005138" cy="5114925"/>
            </a:xfrm>
            <a:custGeom>
              <a:avLst/>
              <a:gdLst>
                <a:gd name="T0" fmla="*/ 1310 w 1395"/>
                <a:gd name="T1" fmla="*/ 2382 h 2382"/>
                <a:gd name="T2" fmla="*/ 85 w 1395"/>
                <a:gd name="T3" fmla="*/ 2382 h 2382"/>
                <a:gd name="T4" fmla="*/ 0 w 1395"/>
                <a:gd name="T5" fmla="*/ 2296 h 2382"/>
                <a:gd name="T6" fmla="*/ 0 w 1395"/>
                <a:gd name="T7" fmla="*/ 86 h 2382"/>
                <a:gd name="T8" fmla="*/ 85 w 1395"/>
                <a:gd name="T9" fmla="*/ 0 h 2382"/>
                <a:gd name="T10" fmla="*/ 1310 w 1395"/>
                <a:gd name="T11" fmla="*/ 0 h 2382"/>
                <a:gd name="T12" fmla="*/ 1395 w 1395"/>
                <a:gd name="T13" fmla="*/ 86 h 2382"/>
                <a:gd name="T14" fmla="*/ 1395 w 1395"/>
                <a:gd name="T15" fmla="*/ 2296 h 2382"/>
                <a:gd name="T16" fmla="*/ 1310 w 1395"/>
                <a:gd name="T17" fmla="*/ 238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5" h="2382">
                  <a:moveTo>
                    <a:pt x="1310" y="2382"/>
                  </a:moveTo>
                  <a:cubicBezTo>
                    <a:pt x="85" y="2382"/>
                    <a:pt x="85" y="2382"/>
                    <a:pt x="85" y="2382"/>
                  </a:cubicBezTo>
                  <a:cubicBezTo>
                    <a:pt x="38" y="2382"/>
                    <a:pt x="0" y="2343"/>
                    <a:pt x="0" y="2296"/>
                  </a:cubicBezTo>
                  <a:cubicBezTo>
                    <a:pt x="0" y="86"/>
                    <a:pt x="0" y="86"/>
                    <a:pt x="0" y="86"/>
                  </a:cubicBezTo>
                  <a:cubicBezTo>
                    <a:pt x="0" y="39"/>
                    <a:pt x="38" y="0"/>
                    <a:pt x="85" y="0"/>
                  </a:cubicBezTo>
                  <a:cubicBezTo>
                    <a:pt x="1310" y="0"/>
                    <a:pt x="1310" y="0"/>
                    <a:pt x="1310" y="0"/>
                  </a:cubicBezTo>
                  <a:cubicBezTo>
                    <a:pt x="1357" y="0"/>
                    <a:pt x="1395" y="39"/>
                    <a:pt x="1395" y="86"/>
                  </a:cubicBezTo>
                  <a:cubicBezTo>
                    <a:pt x="1395" y="2296"/>
                    <a:pt x="1395" y="2296"/>
                    <a:pt x="1395" y="2296"/>
                  </a:cubicBezTo>
                  <a:cubicBezTo>
                    <a:pt x="1395" y="2343"/>
                    <a:pt x="1357" y="2382"/>
                    <a:pt x="1310" y="238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4" name="Rectangle 3">
              <a:extLst>
                <a:ext uri="{FF2B5EF4-FFF2-40B4-BE49-F238E27FC236}">
                  <a16:creationId xmlns:a16="http://schemas.microsoft.com/office/drawing/2014/main" id="{B6E945EE-1CF9-8682-FA58-899AC730BB72}"/>
                </a:ext>
              </a:extLst>
            </p:cNvPr>
            <p:cNvSpPr>
              <a:spLocks noChangeArrowheads="1"/>
            </p:cNvSpPr>
            <p:nvPr/>
          </p:nvSpPr>
          <p:spPr bwMode="auto">
            <a:xfrm>
              <a:off x="6238875" y="2001838"/>
              <a:ext cx="3005138" cy="40528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IN"/>
            </a:p>
          </p:txBody>
        </p:sp>
        <p:sp>
          <p:nvSpPr>
            <p:cNvPr id="5" name="Freeform 7">
              <a:extLst>
                <a:ext uri="{FF2B5EF4-FFF2-40B4-BE49-F238E27FC236}">
                  <a16:creationId xmlns:a16="http://schemas.microsoft.com/office/drawing/2014/main" id="{DA1824D5-5F40-0362-89E8-6C7A5D69CC37}"/>
                </a:ext>
              </a:extLst>
            </p:cNvPr>
            <p:cNvSpPr>
              <a:spLocks/>
            </p:cNvSpPr>
            <p:nvPr/>
          </p:nvSpPr>
          <p:spPr bwMode="auto">
            <a:xfrm>
              <a:off x="7386638" y="6230938"/>
              <a:ext cx="709613" cy="176213"/>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4"/>
                    <a:pt x="0" y="41"/>
                  </a:cubicBezTo>
                  <a:cubicBezTo>
                    <a:pt x="0" y="19"/>
                    <a:pt x="19" y="0"/>
                    <a:pt x="41" y="0"/>
                  </a:cubicBezTo>
                  <a:cubicBezTo>
                    <a:pt x="288" y="0"/>
                    <a:pt x="288" y="0"/>
                    <a:pt x="288" y="0"/>
                  </a:cubicBezTo>
                  <a:cubicBezTo>
                    <a:pt x="310" y="0"/>
                    <a:pt x="329" y="19"/>
                    <a:pt x="329" y="41"/>
                  </a:cubicBezTo>
                  <a:cubicBezTo>
                    <a:pt x="329" y="64"/>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 name="Freeform 15">
              <a:extLst>
                <a:ext uri="{FF2B5EF4-FFF2-40B4-BE49-F238E27FC236}">
                  <a16:creationId xmlns:a16="http://schemas.microsoft.com/office/drawing/2014/main" id="{46CF94A9-FAFE-874D-A2A3-33B2AC51332E}"/>
                </a:ext>
              </a:extLst>
            </p:cNvPr>
            <p:cNvSpPr>
              <a:spLocks/>
            </p:cNvSpPr>
            <p:nvPr/>
          </p:nvSpPr>
          <p:spPr bwMode="auto">
            <a:xfrm>
              <a:off x="7386638" y="1649413"/>
              <a:ext cx="709613" cy="176213"/>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3"/>
                    <a:pt x="0" y="41"/>
                  </a:cubicBezTo>
                  <a:cubicBezTo>
                    <a:pt x="0" y="18"/>
                    <a:pt x="19" y="0"/>
                    <a:pt x="41" y="0"/>
                  </a:cubicBezTo>
                  <a:cubicBezTo>
                    <a:pt x="288" y="0"/>
                    <a:pt x="288" y="0"/>
                    <a:pt x="288" y="0"/>
                  </a:cubicBezTo>
                  <a:cubicBezTo>
                    <a:pt x="310" y="0"/>
                    <a:pt x="329" y="18"/>
                    <a:pt x="329" y="41"/>
                  </a:cubicBezTo>
                  <a:cubicBezTo>
                    <a:pt x="329" y="63"/>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grpSp>
      <p:pic>
        <p:nvPicPr>
          <p:cNvPr id="8" name="Image 7">
            <a:extLst>
              <a:ext uri="{FF2B5EF4-FFF2-40B4-BE49-F238E27FC236}">
                <a16:creationId xmlns:a16="http://schemas.microsoft.com/office/drawing/2014/main" id="{4A43A2EC-FE71-8DDC-8A92-0B37D259067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1380544">
            <a:off x="7980016" y="1897125"/>
            <a:ext cx="3748606" cy="31176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400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882B6F0-2EDA-4B1D-BAC6-7AF4B2F34C62}"/>
              </a:ext>
            </a:extLst>
          </p:cNvPr>
          <p:cNvSpPr/>
          <p:nvPr/>
        </p:nvSpPr>
        <p:spPr>
          <a:xfrm>
            <a:off x="3133864" y="2168178"/>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1682B08-0890-4982-847E-8DC04EE0D4F1}"/>
              </a:ext>
            </a:extLst>
          </p:cNvPr>
          <p:cNvSpPr/>
          <p:nvPr/>
        </p:nvSpPr>
        <p:spPr>
          <a:xfrm>
            <a:off x="6182478" y="1275024"/>
            <a:ext cx="1951706" cy="195170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13B8304-8391-41C9-A2C6-B31B81047669}"/>
              </a:ext>
            </a:extLst>
          </p:cNvPr>
          <p:cNvSpPr/>
          <p:nvPr/>
        </p:nvSpPr>
        <p:spPr>
          <a:xfrm>
            <a:off x="4954096" y="3383764"/>
            <a:ext cx="2313396" cy="231339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0BD9C89-82EF-44EC-A239-80CF9324FF42}"/>
              </a:ext>
            </a:extLst>
          </p:cNvPr>
          <p:cNvSpPr/>
          <p:nvPr/>
        </p:nvSpPr>
        <p:spPr>
          <a:xfrm>
            <a:off x="7495908" y="3213613"/>
            <a:ext cx="1546492" cy="154649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a:extLst>
              <a:ext uri="{FF2B5EF4-FFF2-40B4-BE49-F238E27FC236}">
                <a16:creationId xmlns:a16="http://schemas.microsoft.com/office/drawing/2014/main" id="{FCD81BB2-9244-4F78-BD79-78B0B5C194C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p:pic>
      <p:pic>
        <p:nvPicPr>
          <p:cNvPr id="18" name="Picture Placeholder 17">
            <a:extLst>
              <a:ext uri="{FF2B5EF4-FFF2-40B4-BE49-F238E27FC236}">
                <a16:creationId xmlns:a16="http://schemas.microsoft.com/office/drawing/2014/main" id="{FCCDB220-23FA-43AB-9765-3E62BA192011}"/>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6680" b="16680"/>
          <a:stretch/>
        </p:blipFill>
        <p:spPr>
          <a:xfrm>
            <a:off x="6312310" y="1412776"/>
            <a:ext cx="1681778" cy="1681777"/>
          </a:xfrm>
        </p:spPr>
      </p:pic>
      <p:pic>
        <p:nvPicPr>
          <p:cNvPr id="22" name="Picture Placeholder 21">
            <a:extLst>
              <a:ext uri="{FF2B5EF4-FFF2-40B4-BE49-F238E27FC236}">
                <a16:creationId xmlns:a16="http://schemas.microsoft.com/office/drawing/2014/main" id="{0DF68D43-4EBB-4731-8A82-ADDE7EE250C5}"/>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p:blipFill>
        <p:spPr>
          <a:xfrm>
            <a:off x="7622663" y="3342563"/>
            <a:ext cx="1302826" cy="1302824"/>
          </a:xfrm>
        </p:spPr>
      </p:pic>
      <p:pic>
        <p:nvPicPr>
          <p:cNvPr id="20" name="Picture Placeholder 19">
            <a:extLst>
              <a:ext uri="{FF2B5EF4-FFF2-40B4-BE49-F238E27FC236}">
                <a16:creationId xmlns:a16="http://schemas.microsoft.com/office/drawing/2014/main" id="{C1A2DDBD-0900-4DA9-A25D-56D55B46DCE1}"/>
              </a:ext>
            </a:extLst>
          </p:cNvPr>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rcRect/>
          <a:stretch/>
        </p:blipFill>
        <p:spPr>
          <a:xfrm>
            <a:off x="5103405" y="3537009"/>
            <a:ext cx="2012950" cy="2012946"/>
          </a:xfrm>
        </p:spPr>
      </p:pic>
      <p:sp>
        <p:nvSpPr>
          <p:cNvPr id="10" name="Title 9">
            <a:extLst>
              <a:ext uri="{FF2B5EF4-FFF2-40B4-BE49-F238E27FC236}">
                <a16:creationId xmlns:a16="http://schemas.microsoft.com/office/drawing/2014/main" id="{FDE1663F-6BA1-401F-B0F3-E7BC191D242E}"/>
              </a:ext>
            </a:extLst>
          </p:cNvPr>
          <p:cNvSpPr>
            <a:spLocks noGrp="1"/>
          </p:cNvSpPr>
          <p:nvPr>
            <p:ph type="title"/>
          </p:nvPr>
        </p:nvSpPr>
        <p:spPr/>
        <p:txBody>
          <a:bodyPr/>
          <a:lstStyle/>
          <a:p>
            <a:r>
              <a:rPr lang="en-IN" dirty="0">
                <a:latin typeface="Britannic Bold" panose="020B0903060703020204" pitchFamily="34" charset="0"/>
              </a:rPr>
              <a:t>Key differences among Google Service</a:t>
            </a:r>
          </a:p>
        </p:txBody>
      </p:sp>
      <p:sp>
        <p:nvSpPr>
          <p:cNvPr id="11" name="TextBox 10">
            <a:extLst>
              <a:ext uri="{FF2B5EF4-FFF2-40B4-BE49-F238E27FC236}">
                <a16:creationId xmlns:a16="http://schemas.microsoft.com/office/drawing/2014/main" id="{1DBFB0DE-EEB3-48F4-A8EF-EC1FA0BE741D}"/>
              </a:ext>
            </a:extLst>
          </p:cNvPr>
          <p:cNvSpPr txBox="1"/>
          <p:nvPr/>
        </p:nvSpPr>
        <p:spPr>
          <a:xfrm>
            <a:off x="8846789" y="1989375"/>
            <a:ext cx="2520280" cy="861774"/>
          </a:xfrm>
          <a:prstGeom prst="rect">
            <a:avLst/>
          </a:prstGeom>
          <a:noFill/>
        </p:spPr>
        <p:txBody>
          <a:bodyPr wrap="square" lIns="0" tIns="0" rIns="0" bIns="0" rtlCol="0">
            <a:spAutoFit/>
          </a:bodyPr>
          <a:lstStyle/>
          <a:p>
            <a:r>
              <a:rPr lang="en-US" sz="1400" kern="0" dirty="0">
                <a:solidFill>
                  <a:schemeClr val="bg1"/>
                </a:solidFill>
                <a:latin typeface="Open Sans"/>
                <a:cs typeface="Arial" panose="020B0604020202020204" pitchFamily="34" charset="0"/>
              </a:rPr>
              <a:t> Google Services are specialized, catering to diverse needs with distinct functionalities.</a:t>
            </a:r>
            <a:endParaRPr lang="en-IN" sz="1400" dirty="0">
              <a:solidFill>
                <a:schemeClr val="bg1"/>
              </a:solidFill>
            </a:endParaRPr>
          </a:p>
        </p:txBody>
      </p:sp>
      <p:sp>
        <p:nvSpPr>
          <p:cNvPr id="12" name="TextBox 11">
            <a:extLst>
              <a:ext uri="{FF2B5EF4-FFF2-40B4-BE49-F238E27FC236}">
                <a16:creationId xmlns:a16="http://schemas.microsoft.com/office/drawing/2014/main" id="{5E6F4386-2227-43DA-B86E-6AA1B9362ED7}"/>
              </a:ext>
            </a:extLst>
          </p:cNvPr>
          <p:cNvSpPr txBox="1"/>
          <p:nvPr/>
        </p:nvSpPr>
        <p:spPr>
          <a:xfrm>
            <a:off x="8614692" y="1537622"/>
            <a:ext cx="2520280" cy="307777"/>
          </a:xfrm>
          <a:prstGeom prst="rect">
            <a:avLst/>
          </a:prstGeom>
          <a:noFill/>
        </p:spPr>
        <p:txBody>
          <a:bodyPr wrap="square" lIns="0" tIns="0" rIns="0" bIns="0" rtlCol="0">
            <a:spAutoFit/>
          </a:bodyPr>
          <a:lstStyle/>
          <a:p>
            <a:r>
              <a:rPr lang="en-US" sz="2000" b="1" kern="0" dirty="0">
                <a:solidFill>
                  <a:schemeClr val="bg1"/>
                </a:solidFill>
                <a:latin typeface="Open Sans"/>
                <a:cs typeface="Arial" panose="020B0604020202020204" pitchFamily="34" charset="0"/>
              </a:rPr>
              <a:t>functionality</a:t>
            </a:r>
            <a:endParaRPr lang="en-IN" sz="2000" b="1" dirty="0">
              <a:solidFill>
                <a:schemeClr val="bg1"/>
              </a:solidFill>
            </a:endParaRPr>
          </a:p>
        </p:txBody>
      </p:sp>
      <p:sp>
        <p:nvSpPr>
          <p:cNvPr id="14" name="TextBox 13">
            <a:extLst>
              <a:ext uri="{FF2B5EF4-FFF2-40B4-BE49-F238E27FC236}">
                <a16:creationId xmlns:a16="http://schemas.microsoft.com/office/drawing/2014/main" id="{CBF6D9A7-558F-41D8-8018-709B65552BE7}"/>
              </a:ext>
            </a:extLst>
          </p:cNvPr>
          <p:cNvSpPr txBox="1"/>
          <p:nvPr/>
        </p:nvSpPr>
        <p:spPr>
          <a:xfrm>
            <a:off x="709963" y="1972803"/>
            <a:ext cx="2083692" cy="1077218"/>
          </a:xfrm>
          <a:prstGeom prst="rect">
            <a:avLst/>
          </a:prstGeom>
          <a:noFill/>
        </p:spPr>
        <p:txBody>
          <a:bodyPr wrap="square" lIns="0" tIns="0" rIns="0" bIns="0" rtlCol="0">
            <a:spAutoFit/>
          </a:bodyPr>
          <a:lstStyle/>
          <a:p>
            <a:pPr algn="r"/>
            <a:r>
              <a:rPr lang="en-US" sz="1400" kern="0" dirty="0">
                <a:solidFill>
                  <a:schemeClr val="bg1"/>
                </a:solidFill>
                <a:latin typeface="Open Sans"/>
                <a:cs typeface="Arial" panose="020B0604020202020204" pitchFamily="34" charset="0"/>
              </a:rPr>
              <a:t> Integration allows seamless collaboration, like merging Google Drive files into Google Docs. </a:t>
            </a:r>
            <a:endParaRPr lang="en-IN" sz="1400" dirty="0">
              <a:solidFill>
                <a:schemeClr val="bg1"/>
              </a:solidFill>
            </a:endParaRPr>
          </a:p>
        </p:txBody>
      </p:sp>
      <p:sp>
        <p:nvSpPr>
          <p:cNvPr id="15" name="TextBox 14">
            <a:extLst>
              <a:ext uri="{FF2B5EF4-FFF2-40B4-BE49-F238E27FC236}">
                <a16:creationId xmlns:a16="http://schemas.microsoft.com/office/drawing/2014/main" id="{22AEE005-FB6B-43B1-B75D-6C2D2B04B5A4}"/>
              </a:ext>
            </a:extLst>
          </p:cNvPr>
          <p:cNvSpPr txBox="1"/>
          <p:nvPr/>
        </p:nvSpPr>
        <p:spPr>
          <a:xfrm>
            <a:off x="821756" y="1479060"/>
            <a:ext cx="2083692" cy="307777"/>
          </a:xfrm>
          <a:prstGeom prst="rect">
            <a:avLst/>
          </a:prstGeom>
          <a:noFill/>
        </p:spPr>
        <p:txBody>
          <a:bodyPr wrap="square" lIns="0" tIns="0" rIns="0" bIns="0" rtlCol="0">
            <a:spAutoFit/>
          </a:bodyPr>
          <a:lstStyle/>
          <a:p>
            <a:pPr algn="r"/>
            <a:r>
              <a:rPr lang="en-US" sz="2000" b="1" kern="0" dirty="0">
                <a:solidFill>
                  <a:schemeClr val="bg1"/>
                </a:solidFill>
                <a:latin typeface="Open Sans"/>
                <a:cs typeface="Arial" panose="020B0604020202020204" pitchFamily="34" charset="0"/>
              </a:rPr>
              <a:t>Integration</a:t>
            </a:r>
            <a:endParaRPr lang="en-IN" sz="2000" b="1" dirty="0">
              <a:solidFill>
                <a:schemeClr val="bg1"/>
              </a:solidFill>
            </a:endParaRPr>
          </a:p>
        </p:txBody>
      </p:sp>
      <p:sp>
        <p:nvSpPr>
          <p:cNvPr id="19" name="TextBox 18">
            <a:extLst>
              <a:ext uri="{FF2B5EF4-FFF2-40B4-BE49-F238E27FC236}">
                <a16:creationId xmlns:a16="http://schemas.microsoft.com/office/drawing/2014/main" id="{0CDDE4B1-257E-4FF2-B917-DB045B127E0B}"/>
              </a:ext>
            </a:extLst>
          </p:cNvPr>
          <p:cNvSpPr txBox="1"/>
          <p:nvPr/>
        </p:nvSpPr>
        <p:spPr>
          <a:xfrm>
            <a:off x="1685815" y="4913993"/>
            <a:ext cx="2580116" cy="861774"/>
          </a:xfrm>
          <a:prstGeom prst="rect">
            <a:avLst/>
          </a:prstGeom>
          <a:noFill/>
        </p:spPr>
        <p:txBody>
          <a:bodyPr wrap="square" lIns="0" tIns="0" rIns="0" bIns="0" rtlCol="0">
            <a:spAutoFit/>
          </a:bodyPr>
          <a:lstStyle/>
          <a:p>
            <a:pPr algn="r"/>
            <a:r>
              <a:rPr lang="en-US" sz="1400" kern="0" dirty="0">
                <a:solidFill>
                  <a:schemeClr val="bg1"/>
                </a:solidFill>
                <a:latin typeface="Open Sans"/>
                <a:cs typeface="Arial" panose="020B0604020202020204" pitchFamily="34" charset="0"/>
              </a:rPr>
              <a:t>Google Services ensure universal accessibility across desktops, smartphones, and tablets.. </a:t>
            </a:r>
            <a:endParaRPr lang="en-IN" sz="1400" dirty="0">
              <a:solidFill>
                <a:schemeClr val="bg1"/>
              </a:solidFill>
            </a:endParaRPr>
          </a:p>
        </p:txBody>
      </p:sp>
      <p:sp>
        <p:nvSpPr>
          <p:cNvPr id="21" name="TextBox 20">
            <a:extLst>
              <a:ext uri="{FF2B5EF4-FFF2-40B4-BE49-F238E27FC236}">
                <a16:creationId xmlns:a16="http://schemas.microsoft.com/office/drawing/2014/main" id="{5B0ED602-BB55-45FD-A1DC-7B47D5C1046A}"/>
              </a:ext>
            </a:extLst>
          </p:cNvPr>
          <p:cNvSpPr txBox="1"/>
          <p:nvPr/>
        </p:nvSpPr>
        <p:spPr>
          <a:xfrm>
            <a:off x="1889120" y="4442160"/>
            <a:ext cx="2580116" cy="307777"/>
          </a:xfrm>
          <a:prstGeom prst="rect">
            <a:avLst/>
          </a:prstGeom>
          <a:noFill/>
        </p:spPr>
        <p:txBody>
          <a:bodyPr wrap="square" lIns="0" tIns="0" rIns="0" bIns="0" rtlCol="0">
            <a:spAutoFit/>
          </a:bodyPr>
          <a:lstStyle/>
          <a:p>
            <a:pPr algn="r"/>
            <a:r>
              <a:rPr lang="en-US" sz="2000" b="1" kern="0" dirty="0">
                <a:solidFill>
                  <a:schemeClr val="bg1"/>
                </a:solidFill>
                <a:latin typeface="Open Sans"/>
                <a:cs typeface="Arial" panose="020B0604020202020204" pitchFamily="34" charset="0"/>
              </a:rPr>
              <a:t>Accessibility</a:t>
            </a:r>
            <a:endParaRPr lang="en-IN" sz="2000" b="1" dirty="0">
              <a:solidFill>
                <a:schemeClr val="bg1"/>
              </a:solidFill>
            </a:endParaRPr>
          </a:p>
        </p:txBody>
      </p:sp>
    </p:spTree>
    <p:extLst>
      <p:ext uri="{BB962C8B-B14F-4D97-AF65-F5344CB8AC3E}">
        <p14:creationId xmlns:p14="http://schemas.microsoft.com/office/powerpoint/2010/main" val="6105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9"/>
                                        </p:tgtEl>
                                        <p:attrNameLst>
                                          <p:attrName>fillcolor</p:attrName>
                                        </p:attrNameLst>
                                      </p:cBhvr>
                                      <p:to>
                                        <a:schemeClr val="accent2"/>
                                      </p:to>
                                    </p:animClr>
                                    <p:set>
                                      <p:cBhvr>
                                        <p:cTn id="11" dur="2000" fill="hold"/>
                                        <p:tgtEl>
                                          <p:spTgt spid="9"/>
                                        </p:tgtEl>
                                        <p:attrNameLst>
                                          <p:attrName>fill.type</p:attrName>
                                        </p:attrNameLst>
                                      </p:cBhvr>
                                      <p:to>
                                        <p:strVal val="solid"/>
                                      </p:to>
                                    </p:set>
                                    <p:set>
                                      <p:cBhvr>
                                        <p:cTn id="12" dur="20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6"/>
                                        </p:tgtEl>
                                        <p:attrNameLst>
                                          <p:attrName>fillcolor</p:attrName>
                                        </p:attrNameLst>
                                      </p:cBhvr>
                                      <p:to>
                                        <a:schemeClr val="accent2"/>
                                      </p:to>
                                    </p:animClr>
                                    <p:set>
                                      <p:cBhvr>
                                        <p:cTn id="15" dur="2000" fill="hold"/>
                                        <p:tgtEl>
                                          <p:spTgt spid="6"/>
                                        </p:tgtEl>
                                        <p:attrNameLst>
                                          <p:attrName>fill.type</p:attrName>
                                        </p:attrNameLst>
                                      </p:cBhvr>
                                      <p:to>
                                        <p:strVal val="solid"/>
                                      </p:to>
                                    </p:set>
                                    <p:set>
                                      <p:cBhvr>
                                        <p:cTn id="16" dur="2000" fill="hold"/>
                                        <p:tgtEl>
                                          <p:spTgt spid="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8"/>
                                        </p:tgtEl>
                                        <p:attrNameLst>
                                          <p:attrName>fillcolor</p:attrName>
                                        </p:attrNameLst>
                                      </p:cBhvr>
                                      <p:to>
                                        <a:schemeClr val="accent2"/>
                                      </p:to>
                                    </p:animClr>
                                    <p:set>
                                      <p:cBhvr>
                                        <p:cTn id="19" dur="2000" fill="hold"/>
                                        <p:tgtEl>
                                          <p:spTgt spid="8"/>
                                        </p:tgtEl>
                                        <p:attrNameLst>
                                          <p:attrName>fill.type</p:attrName>
                                        </p:attrNameLst>
                                      </p:cBhvr>
                                      <p:to>
                                        <p:strVal val="solid"/>
                                      </p:to>
                                    </p:set>
                                    <p:set>
                                      <p:cBhvr>
                                        <p:cTn id="20"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1B6FEF5-2338-4E5D-AC2C-70B068CA65B8}"/>
              </a:ext>
            </a:extLst>
          </p:cNvPr>
          <p:cNvSpPr/>
          <p:nvPr/>
        </p:nvSpPr>
        <p:spPr>
          <a:xfrm rot="10800000">
            <a:off x="117748" y="55099"/>
            <a:ext cx="4798268" cy="6747802"/>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TextBox 8">
            <a:extLst>
              <a:ext uri="{FF2B5EF4-FFF2-40B4-BE49-F238E27FC236}">
                <a16:creationId xmlns:a16="http://schemas.microsoft.com/office/drawing/2014/main" id="{C1ECB500-95C4-484C-B300-11EE06901A5B}"/>
              </a:ext>
            </a:extLst>
          </p:cNvPr>
          <p:cNvSpPr txBox="1"/>
          <p:nvPr/>
        </p:nvSpPr>
        <p:spPr>
          <a:xfrm>
            <a:off x="769237" y="388428"/>
            <a:ext cx="3637125" cy="492443"/>
          </a:xfrm>
          <a:prstGeom prst="rect">
            <a:avLst/>
          </a:prstGeom>
          <a:noFill/>
        </p:spPr>
        <p:txBody>
          <a:bodyPr wrap="square" lIns="0" tIns="0" rIns="0" bIns="0" rtlCol="0">
            <a:spAutoFit/>
          </a:bodyPr>
          <a:lstStyle/>
          <a:p>
            <a:r>
              <a:rPr lang="en-IN" sz="3200" b="1" i="0" dirty="0">
                <a:solidFill>
                  <a:schemeClr val="bg1"/>
                </a:solidFill>
                <a:effectLst/>
                <a:latin typeface="Berlin Sans FB Demi" panose="020E0802020502020306" pitchFamily="34" charset="0"/>
              </a:rPr>
              <a:t>Git and GitHub</a:t>
            </a:r>
          </a:p>
        </p:txBody>
      </p:sp>
      <p:sp>
        <p:nvSpPr>
          <p:cNvPr id="10" name="TextBox 9">
            <a:extLst>
              <a:ext uri="{FF2B5EF4-FFF2-40B4-BE49-F238E27FC236}">
                <a16:creationId xmlns:a16="http://schemas.microsoft.com/office/drawing/2014/main" id="{9C37F509-9459-4EAE-9AA3-B29081B29FBF}"/>
              </a:ext>
            </a:extLst>
          </p:cNvPr>
          <p:cNvSpPr txBox="1"/>
          <p:nvPr/>
        </p:nvSpPr>
        <p:spPr>
          <a:xfrm>
            <a:off x="405780" y="1160426"/>
            <a:ext cx="3905725" cy="5539978"/>
          </a:xfrm>
          <a:prstGeom prst="rect">
            <a:avLst/>
          </a:prstGeom>
          <a:noFill/>
        </p:spPr>
        <p:txBody>
          <a:bodyPr wrap="square" lIns="0" tIns="0" rIns="0" bIns="0" rtlCol="0" anchor="t">
            <a:spAutoFit/>
          </a:bodyPr>
          <a:lstStyle/>
          <a:p>
            <a:r>
              <a:rPr lang="en-US" sz="1600" kern="0" dirty="0">
                <a:solidFill>
                  <a:schemeClr val="bg1"/>
                </a:solidFill>
                <a:latin typeface="Segoe UI" panose="020B0502040204020203" pitchFamily="34" charset="0"/>
                <a:ea typeface="Calibri Light" charset="0"/>
                <a:cs typeface="Segoe UI" panose="020B0502040204020203" pitchFamily="34" charset="0"/>
              </a:rPr>
              <a:t> </a:t>
            </a:r>
            <a:r>
              <a:rPr lang="en-US" sz="1800" kern="0" dirty="0">
                <a:solidFill>
                  <a:schemeClr val="bg1"/>
                </a:solidFill>
                <a:latin typeface="Rockwell Extra Bold" panose="02060903040505020403" pitchFamily="18" charset="0"/>
                <a:ea typeface="Calibri Light" charset="0"/>
                <a:cs typeface="Segoe UI" panose="020B0502040204020203" pitchFamily="34" charset="0"/>
              </a:rPr>
              <a:t>1/Git:</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600" kern="0" dirty="0">
                <a:solidFill>
                  <a:schemeClr val="bg1"/>
                </a:solidFill>
                <a:latin typeface="Segoe UI" panose="020B0502040204020203" pitchFamily="34" charset="0"/>
                <a:ea typeface="Calibri Light" charset="0"/>
                <a:cs typeface="Segoe UI" panose="020B0502040204020203" pitchFamily="34" charset="0"/>
              </a:rPr>
              <a:t>Git is a distributed version control system created by Linus Torvalds in 2005, facilitating collaborative software development by tracking changes, enabling multiple developers to work concurrently, and offering features like branching and merging for efficient project management.</a:t>
            </a:r>
          </a:p>
          <a:p>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r>
              <a:rPr lang="en-US" sz="1800" kern="0" dirty="0">
                <a:solidFill>
                  <a:schemeClr val="bg1"/>
                </a:solidFill>
                <a:latin typeface="Rockwell Extra Bold" panose="02060903040505020403" pitchFamily="18" charset="0"/>
                <a:ea typeface="Calibri Light" charset="0"/>
                <a:cs typeface="Segoe UI" panose="020B0502040204020203" pitchFamily="34" charset="0"/>
              </a:rPr>
              <a:t>2/GitHub:</a:t>
            </a:r>
          </a:p>
          <a:p>
            <a:endParaRPr lang="en-US" sz="1800" kern="0" dirty="0">
              <a:solidFill>
                <a:schemeClr val="bg1"/>
              </a:solidFill>
              <a:latin typeface="Rockwell Extra Bold" panose="02060903040505020403" pitchFamily="18" charset="0"/>
              <a:ea typeface="Calibri Light" charset="0"/>
              <a:cs typeface="Segoe UI" panose="020B0502040204020203" pitchFamily="34" charset="0"/>
            </a:endParaRPr>
          </a:p>
          <a:p>
            <a:r>
              <a:rPr lang="en-US" sz="1600" dirty="0">
                <a:solidFill>
                  <a:schemeClr val="bg1"/>
                </a:solidFill>
                <a:latin typeface="Segoe UI" panose="020B0502040204020203" pitchFamily="34" charset="0"/>
                <a:ea typeface="Calibri Light" charset="0"/>
                <a:cs typeface="Segoe UI" panose="020B0502040204020203" pitchFamily="34" charset="0"/>
              </a:rPr>
              <a:t>GitHub, launched in April 2008 by Tom Preston-Werner, Chris Wanstrath, and PJ Hyett, is a web-based platform enhancing Git with tools for collaborative software development. It provides a graphical interface for Git repositories, supports code review, issue tracking, and project management, serving as a central hub for developers, especially for open-source projects</a:t>
            </a:r>
            <a:r>
              <a:rPr lang="en-US" sz="1800" dirty="0">
                <a:solidFill>
                  <a:schemeClr val="bg1"/>
                </a:solidFill>
                <a:latin typeface="Segoe UI" panose="020B0502040204020203" pitchFamily="34" charset="0"/>
                <a:ea typeface="Calibri Light" charset="0"/>
                <a:cs typeface="Segoe UI" panose="020B0502040204020203" pitchFamily="34" charset="0"/>
              </a:rPr>
              <a:t>.</a:t>
            </a:r>
          </a:p>
        </p:txBody>
      </p:sp>
      <p:pic>
        <p:nvPicPr>
          <p:cNvPr id="4" name="Espace réservé pour une image  3">
            <a:extLst>
              <a:ext uri="{FF2B5EF4-FFF2-40B4-BE49-F238E27FC236}">
                <a16:creationId xmlns:a16="http://schemas.microsoft.com/office/drawing/2014/main" id="{C5CDBEFC-DE8D-FC56-6EB6-2981CD34C2D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7283" r="7283"/>
          <a:stretch/>
        </p:blipFill>
        <p:spPr>
          <a:xfrm>
            <a:off x="5734372" y="1712179"/>
            <a:ext cx="6454453" cy="50851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159032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500"/>
                                        <p:tgtEl>
                                          <p:spTgt spid="10">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barn(inVertical)">
                                      <p:cBhvr>
                                        <p:cTn id="13" dur="500"/>
                                        <p:tgtEl>
                                          <p:spTgt spid="10">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barn(inVertical)">
                                      <p:cBhvr>
                                        <p:cTn id="16" dur="500"/>
                                        <p:tgtEl>
                                          <p:spTgt spid="10">
                                            <p:txEl>
                                              <p:pRg st="2" end="2"/>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barn(inVertical)">
                                      <p:cBhvr>
                                        <p:cTn id="19"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95AB837-9ABA-4EC7-82DE-81D07FB3B6B9}"/>
              </a:ext>
            </a:extLst>
          </p:cNvPr>
          <p:cNvGrpSpPr/>
          <p:nvPr/>
        </p:nvGrpSpPr>
        <p:grpSpPr>
          <a:xfrm>
            <a:off x="3847970" y="1240731"/>
            <a:ext cx="4492884" cy="5617269"/>
            <a:chOff x="3358108" y="1240731"/>
            <a:chExt cx="4492884" cy="5617269"/>
          </a:xfrm>
        </p:grpSpPr>
        <p:sp>
          <p:nvSpPr>
            <p:cNvPr id="24" name="Freeform: Shape 23">
              <a:extLst>
                <a:ext uri="{FF2B5EF4-FFF2-40B4-BE49-F238E27FC236}">
                  <a16:creationId xmlns:a16="http://schemas.microsoft.com/office/drawing/2014/main" id="{73A8C115-E789-41FC-8817-DC87943E0D76}"/>
                </a:ext>
              </a:extLst>
            </p:cNvPr>
            <p:cNvSpPr/>
            <p:nvPr/>
          </p:nvSpPr>
          <p:spPr>
            <a:xfrm>
              <a:off x="3358108" y="4581129"/>
              <a:ext cx="4492884" cy="2276871"/>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solidFill>
              <a:schemeClr val="accent2"/>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TextBox 14">
              <a:extLst>
                <a:ext uri="{FF2B5EF4-FFF2-40B4-BE49-F238E27FC236}">
                  <a16:creationId xmlns:a16="http://schemas.microsoft.com/office/drawing/2014/main" id="{ABDBD2B7-EBAE-4CF4-AB5B-0ADD7AB06586}"/>
                </a:ext>
              </a:extLst>
            </p:cNvPr>
            <p:cNvSpPr txBox="1"/>
            <p:nvPr/>
          </p:nvSpPr>
          <p:spPr>
            <a:xfrm>
              <a:off x="4090392" y="4897449"/>
              <a:ext cx="3028316" cy="430887"/>
            </a:xfrm>
            <a:prstGeom prst="rect">
              <a:avLst/>
            </a:prstGeom>
            <a:noFill/>
          </p:spPr>
          <p:txBody>
            <a:bodyPr wrap="square" lIns="0" tIns="0" rIns="0" bIns="0" rtlCol="0" anchor="ctr">
              <a:spAutoFit/>
            </a:bodyPr>
            <a:lstStyle/>
            <a:p>
              <a:pPr algn="ctr"/>
              <a:r>
                <a:rPr lang="en-US" sz="2800" b="1" dirty="0">
                  <a:solidFill>
                    <a:schemeClr val="bg1"/>
                  </a:solidFill>
                </a:rPr>
                <a:t>June 2018</a:t>
              </a:r>
              <a:endParaRPr lang="en-IN" sz="2800" b="1" dirty="0">
                <a:solidFill>
                  <a:schemeClr val="bg1"/>
                </a:solidFill>
              </a:endParaRPr>
            </a:p>
          </p:txBody>
        </p:sp>
        <p:sp>
          <p:nvSpPr>
            <p:cNvPr id="32" name="Oval 31">
              <a:extLst>
                <a:ext uri="{FF2B5EF4-FFF2-40B4-BE49-F238E27FC236}">
                  <a16:creationId xmlns:a16="http://schemas.microsoft.com/office/drawing/2014/main" id="{35CE7C75-447C-43D1-BF10-3864ABB0D2E3}"/>
                </a:ext>
              </a:extLst>
            </p:cNvPr>
            <p:cNvSpPr/>
            <p:nvPr/>
          </p:nvSpPr>
          <p:spPr>
            <a:xfrm>
              <a:off x="5498153" y="4468483"/>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5732464-F935-414D-AFF5-F349C0F523BE}"/>
                </a:ext>
              </a:extLst>
            </p:cNvPr>
            <p:cNvSpPr txBox="1"/>
            <p:nvPr/>
          </p:nvSpPr>
          <p:spPr>
            <a:xfrm>
              <a:off x="4449265" y="5653842"/>
              <a:ext cx="2310571" cy="215444"/>
            </a:xfrm>
            <a:prstGeom prst="rect">
              <a:avLst/>
            </a:prstGeom>
            <a:noFill/>
          </p:spPr>
          <p:txBody>
            <a:bodyPr wrap="square" lIns="0" tIns="0" rIns="0" bIns="0" rtlCol="0" anchor="ctr">
              <a:spAutoFit/>
            </a:bodyPr>
            <a:lstStyle/>
            <a:p>
              <a:pPr algn="ct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sp>
          <p:nvSpPr>
            <p:cNvPr id="37" name="TextBox 36">
              <a:extLst>
                <a:ext uri="{FF2B5EF4-FFF2-40B4-BE49-F238E27FC236}">
                  <a16:creationId xmlns:a16="http://schemas.microsoft.com/office/drawing/2014/main" id="{39A22742-4872-46AA-835F-5EE89ECCC01C}"/>
                </a:ext>
              </a:extLst>
            </p:cNvPr>
            <p:cNvSpPr txBox="1"/>
            <p:nvPr/>
          </p:nvSpPr>
          <p:spPr>
            <a:xfrm>
              <a:off x="4020389" y="1240731"/>
              <a:ext cx="2739448" cy="1477328"/>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Microsoft acquired GitHub for $7.5 billion in stock, allowing GitHub to maintain its independence while integrating with some Microsoft tools. </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48" name="Straight Connector 47">
              <a:extLst>
                <a:ext uri="{FF2B5EF4-FFF2-40B4-BE49-F238E27FC236}">
                  <a16:creationId xmlns:a16="http://schemas.microsoft.com/office/drawing/2014/main" id="{D9558BEF-4730-4152-9554-1B0BFC170DC3}"/>
                </a:ext>
              </a:extLst>
            </p:cNvPr>
            <p:cNvCxnSpPr>
              <a:cxnSpLocks/>
            </p:cNvCxnSpPr>
            <p:nvPr/>
          </p:nvCxnSpPr>
          <p:spPr>
            <a:xfrm flipV="1">
              <a:off x="5604550" y="2978729"/>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3FC1B47-52C8-4E8C-A99F-2D631F0B03C1}"/>
              </a:ext>
            </a:extLst>
          </p:cNvPr>
          <p:cNvSpPr>
            <a:spLocks noGrp="1"/>
          </p:cNvSpPr>
          <p:nvPr>
            <p:ph type="title"/>
          </p:nvPr>
        </p:nvSpPr>
        <p:spPr/>
        <p:txBody>
          <a:bodyPr/>
          <a:lstStyle/>
          <a:p>
            <a:r>
              <a:rPr lang="en-US" dirty="0">
                <a:latin typeface="Broadway" panose="04040905080B02020502" pitchFamily="82" charset="0"/>
              </a:rPr>
              <a:t>Microsoft and Git</a:t>
            </a:r>
            <a:endParaRPr lang="en-IN" dirty="0">
              <a:latin typeface="Broadway" panose="04040905080B02020502" pitchFamily="82" charset="0"/>
            </a:endParaRPr>
          </a:p>
        </p:txBody>
      </p:sp>
      <p:sp>
        <p:nvSpPr>
          <p:cNvPr id="27" name="Freeform: Shape 26">
            <a:extLst>
              <a:ext uri="{FF2B5EF4-FFF2-40B4-BE49-F238E27FC236}">
                <a16:creationId xmlns:a16="http://schemas.microsoft.com/office/drawing/2014/main" id="{16EADE74-2B57-4A60-BEBA-E644339A83C2}"/>
              </a:ext>
            </a:extLst>
          </p:cNvPr>
          <p:cNvSpPr/>
          <p:nvPr/>
        </p:nvSpPr>
        <p:spPr>
          <a:xfrm>
            <a:off x="703045" y="5819628"/>
            <a:ext cx="3480953" cy="1038371"/>
          </a:xfrm>
          <a:custGeom>
            <a:avLst/>
            <a:gdLst>
              <a:gd name="connsiteX0" fmla="*/ 204133 w 3480953"/>
              <a:gd name="connsiteY0" fmla="*/ 0 h 836364"/>
              <a:gd name="connsiteX1" fmla="*/ 3276820 w 3480953"/>
              <a:gd name="connsiteY1" fmla="*/ 0 h 836364"/>
              <a:gd name="connsiteX2" fmla="*/ 3480953 w 3480953"/>
              <a:gd name="connsiteY2" fmla="*/ 204133 h 836364"/>
              <a:gd name="connsiteX3" fmla="*/ 3480953 w 3480953"/>
              <a:gd name="connsiteY3" fmla="*/ 836364 h 836364"/>
              <a:gd name="connsiteX4" fmla="*/ 0 w 3480953"/>
              <a:gd name="connsiteY4" fmla="*/ 836364 h 836364"/>
              <a:gd name="connsiteX5" fmla="*/ 0 w 3480953"/>
              <a:gd name="connsiteY5" fmla="*/ 204133 h 836364"/>
              <a:gd name="connsiteX6" fmla="*/ 204133 w 3480953"/>
              <a:gd name="connsiteY6" fmla="*/ 0 h 8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0953" h="836364">
                <a:moveTo>
                  <a:pt x="204133" y="0"/>
                </a:moveTo>
                <a:lnTo>
                  <a:pt x="3276820" y="0"/>
                </a:lnTo>
                <a:cubicBezTo>
                  <a:pt x="3389560" y="0"/>
                  <a:pt x="3480953" y="91393"/>
                  <a:pt x="3480953" y="204133"/>
                </a:cubicBezTo>
                <a:lnTo>
                  <a:pt x="3480953" y="836364"/>
                </a:lnTo>
                <a:lnTo>
                  <a:pt x="0" y="836364"/>
                </a:lnTo>
                <a:lnTo>
                  <a:pt x="0" y="204133"/>
                </a:lnTo>
                <a:cubicBezTo>
                  <a:pt x="0" y="91393"/>
                  <a:pt x="91393" y="0"/>
                  <a:pt x="20413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6" name="Straight Connector 5">
            <a:extLst>
              <a:ext uri="{FF2B5EF4-FFF2-40B4-BE49-F238E27FC236}">
                <a16:creationId xmlns:a16="http://schemas.microsoft.com/office/drawing/2014/main" id="{7A547FAB-F290-4688-8CC9-ED803930BDA3}"/>
              </a:ext>
            </a:extLst>
          </p:cNvPr>
          <p:cNvCxnSpPr>
            <a:cxnSpLocks/>
          </p:cNvCxnSpPr>
          <p:nvPr/>
        </p:nvCxnSpPr>
        <p:spPr>
          <a:xfrm>
            <a:off x="0" y="6858000"/>
            <a:ext cx="12188825" cy="0"/>
          </a:xfrm>
          <a:prstGeom prst="line">
            <a:avLst/>
          </a:prstGeom>
          <a:ln w="63500" cap="rnd">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2EE7DCD-4C8F-4208-A57E-F202B16FE3B4}"/>
              </a:ext>
            </a:extLst>
          </p:cNvPr>
          <p:cNvSpPr/>
          <p:nvPr/>
        </p:nvSpPr>
        <p:spPr>
          <a:xfrm>
            <a:off x="2243519" y="5915239"/>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6556355-AAD4-4968-B8AD-469104827B32}"/>
              </a:ext>
            </a:extLst>
          </p:cNvPr>
          <p:cNvSpPr txBox="1"/>
          <p:nvPr/>
        </p:nvSpPr>
        <p:spPr>
          <a:xfrm>
            <a:off x="1088233" y="1483988"/>
            <a:ext cx="2310571" cy="2708434"/>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Historically competitors, Microsoft and Google have collaborated in areas like cloud services interoperability. GitHub serves developers across ecosystems, including Google's platforms, for source code management and collaboration.</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sp>
        <p:nvSpPr>
          <p:cNvPr id="38" name="TextBox 37">
            <a:extLst>
              <a:ext uri="{FF2B5EF4-FFF2-40B4-BE49-F238E27FC236}">
                <a16:creationId xmlns:a16="http://schemas.microsoft.com/office/drawing/2014/main" id="{1017F0DE-9F5B-40B9-94A5-1D8C0E1F7635}"/>
              </a:ext>
            </a:extLst>
          </p:cNvPr>
          <p:cNvSpPr txBox="1"/>
          <p:nvPr/>
        </p:nvSpPr>
        <p:spPr>
          <a:xfrm>
            <a:off x="8595053" y="2666871"/>
            <a:ext cx="2310571" cy="3108543"/>
          </a:xfrm>
          <a:prstGeom prst="rect">
            <a:avLst/>
          </a:prstGeom>
          <a:noFill/>
        </p:spPr>
        <p:txBody>
          <a:bodyPr wrap="square" lIns="0" tIns="0" rIns="0" bIns="0" rtlCol="0" anchor="ctr">
            <a:spAutoFit/>
          </a:bodyPr>
          <a:lstStyle/>
          <a:p>
            <a:pPr algn="ctr"/>
            <a:r>
              <a:rPr lang="en-US" sz="1600" kern="0" dirty="0">
                <a:solidFill>
                  <a:schemeClr val="bg1"/>
                </a:solidFill>
                <a:latin typeface="Segoe UI" panose="020B0502040204020203" pitchFamily="34" charset="0"/>
                <a:ea typeface="Calibri Light" charset="0"/>
                <a:cs typeface="Segoe UI" panose="020B0502040204020203" pitchFamily="34" charset="0"/>
              </a:rPr>
              <a:t> Note: Relationships and developments among these companies may have changed; refer to updated sources for current information.</a:t>
            </a:r>
          </a:p>
          <a:p>
            <a:pPr algn="ctr"/>
            <a:endParaRPr lang="en-US" sz="16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kern="0" dirty="0">
              <a:solidFill>
                <a:schemeClr val="bg1"/>
              </a:solidFill>
              <a:latin typeface="Segoe UI" panose="020B0502040204020203" pitchFamily="34" charset="0"/>
              <a:ea typeface="Calibri Light" charset="0"/>
              <a:cs typeface="Segoe UI" panose="020B0502040204020203" pitchFamily="34" charset="0"/>
            </a:endParaRPr>
          </a:p>
          <a:p>
            <a:pPr algn="ct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9" name="Freeform: Shape 18">
            <a:extLst>
              <a:ext uri="{FF2B5EF4-FFF2-40B4-BE49-F238E27FC236}">
                <a16:creationId xmlns:a16="http://schemas.microsoft.com/office/drawing/2014/main" id="{1A2D0194-B136-4E6B-9DFB-816720D54302}"/>
              </a:ext>
            </a:extLst>
          </p:cNvPr>
          <p:cNvSpPr/>
          <p:nvPr/>
        </p:nvSpPr>
        <p:spPr>
          <a:xfrm>
            <a:off x="7278700" y="5617622"/>
            <a:ext cx="4266103" cy="1246628"/>
          </a:xfrm>
          <a:custGeom>
            <a:avLst/>
            <a:gdLst>
              <a:gd name="connsiteX0" fmla="*/ 292989 w 4266103"/>
              <a:gd name="connsiteY0" fmla="*/ 0 h 1246628"/>
              <a:gd name="connsiteX1" fmla="*/ 3973114 w 4266103"/>
              <a:gd name="connsiteY1" fmla="*/ 0 h 1246628"/>
              <a:gd name="connsiteX2" fmla="*/ 4266103 w 4266103"/>
              <a:gd name="connsiteY2" fmla="*/ 292989 h 1246628"/>
              <a:gd name="connsiteX3" fmla="*/ 4266103 w 4266103"/>
              <a:gd name="connsiteY3" fmla="*/ 1246628 h 1246628"/>
              <a:gd name="connsiteX4" fmla="*/ 0 w 4266103"/>
              <a:gd name="connsiteY4" fmla="*/ 1246628 h 1246628"/>
              <a:gd name="connsiteX5" fmla="*/ 0 w 4266103"/>
              <a:gd name="connsiteY5" fmla="*/ 292989 h 1246628"/>
              <a:gd name="connsiteX6" fmla="*/ 292989 w 4266103"/>
              <a:gd name="connsiteY6" fmla="*/ 0 h 124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6103" h="1246628">
                <a:moveTo>
                  <a:pt x="292989" y="0"/>
                </a:moveTo>
                <a:lnTo>
                  <a:pt x="3973114" y="0"/>
                </a:lnTo>
                <a:cubicBezTo>
                  <a:pt x="4134927" y="0"/>
                  <a:pt x="4266103" y="131176"/>
                  <a:pt x="4266103" y="292989"/>
                </a:cubicBezTo>
                <a:lnTo>
                  <a:pt x="4266103" y="1246628"/>
                </a:lnTo>
                <a:lnTo>
                  <a:pt x="0" y="1246628"/>
                </a:lnTo>
                <a:lnTo>
                  <a:pt x="0" y="292989"/>
                </a:lnTo>
                <a:cubicBezTo>
                  <a:pt x="0" y="131176"/>
                  <a:pt x="131176" y="0"/>
                  <a:pt x="292989" y="0"/>
                </a:cubicBezTo>
                <a:close/>
              </a:path>
            </a:pathLst>
          </a:custGeom>
          <a:solidFill>
            <a:schemeClr val="accent3"/>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Oval 32">
            <a:extLst>
              <a:ext uri="{FF2B5EF4-FFF2-40B4-BE49-F238E27FC236}">
                <a16:creationId xmlns:a16="http://schemas.microsoft.com/office/drawing/2014/main" id="{3C713DE2-5BFF-4FD6-9C80-AA19CA09A771}"/>
              </a:ext>
            </a:extLst>
          </p:cNvPr>
          <p:cNvSpPr/>
          <p:nvPr/>
        </p:nvSpPr>
        <p:spPr>
          <a:xfrm>
            <a:off x="9305354" y="5510205"/>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D4C7715-8D7C-4B36-B166-227AC6C43C4A}"/>
              </a:ext>
            </a:extLst>
          </p:cNvPr>
          <p:cNvSpPr/>
          <p:nvPr/>
        </p:nvSpPr>
        <p:spPr>
          <a:xfrm rot="2700000">
            <a:off x="10928667" y="5953983"/>
            <a:ext cx="221262" cy="221262"/>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7">
            <a:extLst>
              <a:ext uri="{FF2B5EF4-FFF2-40B4-BE49-F238E27FC236}">
                <a16:creationId xmlns:a16="http://schemas.microsoft.com/office/drawing/2014/main" id="{C0317A0E-6101-46C3-A4AF-9395D06A434A}"/>
              </a:ext>
            </a:extLst>
          </p:cNvPr>
          <p:cNvSpPr/>
          <p:nvPr/>
        </p:nvSpPr>
        <p:spPr>
          <a:xfrm rot="2700000">
            <a:off x="7314557" y="4890384"/>
            <a:ext cx="173134" cy="17313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7">
            <a:extLst>
              <a:ext uri="{FF2B5EF4-FFF2-40B4-BE49-F238E27FC236}">
                <a16:creationId xmlns:a16="http://schemas.microsoft.com/office/drawing/2014/main" id="{C424CCC2-CC74-4309-B16B-824EEB5CF2F4}"/>
              </a:ext>
            </a:extLst>
          </p:cNvPr>
          <p:cNvSpPr/>
          <p:nvPr/>
        </p:nvSpPr>
        <p:spPr>
          <a:xfrm rot="2700000">
            <a:off x="3641275" y="6280099"/>
            <a:ext cx="120004" cy="12000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a:extLst>
              <a:ext uri="{FF2B5EF4-FFF2-40B4-BE49-F238E27FC236}">
                <a16:creationId xmlns:a16="http://schemas.microsoft.com/office/drawing/2014/main" id="{562899B2-6D39-484D-BBAC-85D79E788EB9}"/>
              </a:ext>
            </a:extLst>
          </p:cNvPr>
          <p:cNvCxnSpPr>
            <a:cxnSpLocks/>
          </p:cNvCxnSpPr>
          <p:nvPr/>
        </p:nvCxnSpPr>
        <p:spPr>
          <a:xfrm flipV="1">
            <a:off x="2337711" y="4475020"/>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C38886-699D-45B4-8850-FEC3D7AB010B}"/>
              </a:ext>
            </a:extLst>
          </p:cNvPr>
          <p:cNvCxnSpPr>
            <a:cxnSpLocks/>
          </p:cNvCxnSpPr>
          <p:nvPr/>
        </p:nvCxnSpPr>
        <p:spPr>
          <a:xfrm flipV="1">
            <a:off x="9403529" y="4581129"/>
            <a:ext cx="0" cy="665017"/>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0"/>
                                        <p:tgtEl>
                                          <p:spTgt spid="38"/>
                                        </p:tgtEl>
                                      </p:cBhvr>
                                    </p:animEffect>
                                    <p:anim calcmode="lin" valueType="num">
                                      <p:cBhvr>
                                        <p:cTn id="37" dur="1000" fill="hold"/>
                                        <p:tgtEl>
                                          <p:spTgt spid="38"/>
                                        </p:tgtEl>
                                        <p:attrNameLst>
                                          <p:attrName>ppt_x</p:attrName>
                                        </p:attrNameLst>
                                      </p:cBhvr>
                                      <p:tavLst>
                                        <p:tav tm="0">
                                          <p:val>
                                            <p:strVal val="#ppt_x"/>
                                          </p:val>
                                        </p:tav>
                                        <p:tav tm="100000">
                                          <p:val>
                                            <p:strVal val="#ppt_x"/>
                                          </p:val>
                                        </p:tav>
                                      </p:tavLst>
                                    </p:anim>
                                    <p:anim calcmode="lin" valueType="num">
                                      <p:cBhvr>
                                        <p:cTn id="3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p:bldP spid="38"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B0BAE-F023-4B67-BE79-3E1A8ACA9361}"/>
              </a:ext>
            </a:extLst>
          </p:cNvPr>
          <p:cNvSpPr txBox="1"/>
          <p:nvPr/>
        </p:nvSpPr>
        <p:spPr>
          <a:xfrm>
            <a:off x="1260763" y="3440863"/>
            <a:ext cx="5583381" cy="615553"/>
          </a:xfrm>
          <a:prstGeom prst="rect">
            <a:avLst/>
          </a:prstGeom>
          <a:noFill/>
        </p:spPr>
        <p:txBody>
          <a:bodyPr wrap="square" lIns="0" tIns="0" rIns="0" bIns="0" rtlCol="0">
            <a:spAutoFit/>
          </a:bodyPr>
          <a:lstStyle/>
          <a:p>
            <a:r>
              <a:rPr lang="en-IN" sz="4000" b="1" dirty="0">
                <a:solidFill>
                  <a:schemeClr val="bg1"/>
                </a:solidFill>
                <a:latin typeface="Arial Black" panose="020B0A04020102020204" pitchFamily="34" charset="0"/>
                <a:cs typeface="Segoe UI Light" panose="020B0502040204020203" pitchFamily="34" charset="0"/>
              </a:rPr>
              <a:t>Conclusion</a:t>
            </a:r>
            <a:endParaRPr lang="en-IN" sz="4000" dirty="0">
              <a:solidFill>
                <a:schemeClr val="bg1"/>
              </a:solidFill>
              <a:latin typeface="Arial Black" panose="020B0A04020102020204"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CD57203-1FF5-432E-8E3E-4DFC442AA54C}"/>
              </a:ext>
            </a:extLst>
          </p:cNvPr>
          <p:cNvSpPr txBox="1"/>
          <p:nvPr/>
        </p:nvSpPr>
        <p:spPr>
          <a:xfrm>
            <a:off x="1260763" y="4581128"/>
            <a:ext cx="9533173" cy="3385542"/>
          </a:xfrm>
          <a:prstGeom prst="rect">
            <a:avLst/>
          </a:prstGeom>
          <a:noFill/>
        </p:spPr>
        <p:txBody>
          <a:bodyPr wrap="square" lIns="0" tIns="0" rIns="0" bIns="0" rtlCol="0" anchor="t">
            <a:spAutoFit/>
          </a:bodyPr>
          <a:lstStyle/>
          <a:p>
            <a:r>
              <a:rPr lang="en-US" sz="2000" kern="0" dirty="0">
                <a:solidFill>
                  <a:schemeClr val="bg1"/>
                </a:solidFill>
                <a:latin typeface="Segoe UI" panose="020B0502040204020203" pitchFamily="34" charset="0"/>
                <a:ea typeface="Calibri Light" charset="0"/>
                <a:cs typeface="Segoe UI" panose="020B0502040204020203" pitchFamily="34" charset="0"/>
              </a:rPr>
              <a:t> </a:t>
            </a:r>
            <a:r>
              <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rPr>
              <a:t>Information and Communication Technologies (TIC) profoundly influence modern society, exemplified by Google's integrated tools like Gmail and Google Drive. Microsoft Tools offer adaptability and unity in a dynamic tech landscape, while Git and GitHub highlight collaboration in software development. TIC's evolution enhances sectors like healthcare and business, with future trends like AI and decentralized technologies shaping a connected digital era.</a:t>
            </a:r>
          </a:p>
          <a:p>
            <a:endPar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endParaRPr>
          </a:p>
          <a:p>
            <a:endParaRPr lang="en-US" sz="2000" kern="0" dirty="0">
              <a:solidFill>
                <a:schemeClr val="bg1"/>
              </a:solidFill>
              <a:latin typeface="PMingLiU-ExtB" panose="02020500000000000000" pitchFamily="18" charset="-120"/>
              <a:ea typeface="PMingLiU-ExtB" panose="02020500000000000000" pitchFamily="18" charset="-12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kern="0" dirty="0">
              <a:solidFill>
                <a:schemeClr val="bg1"/>
              </a:solidFill>
              <a:latin typeface="Segoe UI" panose="020B0502040204020203" pitchFamily="34" charset="0"/>
              <a:ea typeface="Calibri Light" charset="0"/>
              <a:cs typeface="Segoe UI" panose="020B0502040204020203" pitchFamily="34" charset="0"/>
            </a:endParaRPr>
          </a:p>
          <a:p>
            <a:endParaRPr lang="en-US" sz="20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3CB110C8-9FFD-4804-BDCA-1C9EB581BD4D}"/>
              </a:ext>
            </a:extLst>
          </p:cNvPr>
          <p:cNvCxnSpPr>
            <a:cxnSpLocks/>
          </p:cNvCxnSpPr>
          <p:nvPr/>
        </p:nvCxnSpPr>
        <p:spPr>
          <a:xfrm flipV="1">
            <a:off x="1300694" y="-21772"/>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98CF33A-90E6-4EA2-B3D7-0B26F42FF079}"/>
              </a:ext>
            </a:extLst>
          </p:cNvPr>
          <p:cNvGrpSpPr/>
          <p:nvPr/>
        </p:nvGrpSpPr>
        <p:grpSpPr>
          <a:xfrm>
            <a:off x="8902724" y="2420888"/>
            <a:ext cx="1311594" cy="371301"/>
            <a:chOff x="1162522" y="5662865"/>
            <a:chExt cx="1311594" cy="371301"/>
          </a:xfrm>
        </p:grpSpPr>
        <p:sp>
          <p:nvSpPr>
            <p:cNvPr id="14" name="Oval 13">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pic>
        <p:nvPicPr>
          <p:cNvPr id="16" name="Picture 2">
            <a:extLst>
              <a:ext uri="{FF2B5EF4-FFF2-40B4-BE49-F238E27FC236}">
                <a16:creationId xmlns:a16="http://schemas.microsoft.com/office/drawing/2014/main" id="{59E8070B-51C3-4A5F-B241-A7744B4F6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1495012" y="6237312"/>
            <a:ext cx="491891" cy="491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7802</TotalTime>
  <Words>918</Words>
  <Application>Microsoft Office PowerPoint</Application>
  <PresentationFormat>Personnalisé</PresentationFormat>
  <Paragraphs>101</Paragraphs>
  <Slides>9</Slides>
  <Notes>4</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9</vt:i4>
      </vt:variant>
    </vt:vector>
  </HeadingPairs>
  <TitlesOfParts>
    <vt:vector size="25" baseType="lpstr">
      <vt:lpstr>PMingLiU-ExtB</vt:lpstr>
      <vt:lpstr>Arial</vt:lpstr>
      <vt:lpstr>Arial Black</vt:lpstr>
      <vt:lpstr>Berlin Sans FB Demi</vt:lpstr>
      <vt:lpstr>Britannic Bold</vt:lpstr>
      <vt:lpstr>Broadway</vt:lpstr>
      <vt:lpstr>Calibri</vt:lpstr>
      <vt:lpstr>Forte</vt:lpstr>
      <vt:lpstr>Open Sans</vt:lpstr>
      <vt:lpstr>Ravie</vt:lpstr>
      <vt:lpstr>Rockwell Extra Bold</vt:lpstr>
      <vt:lpstr>Segoe UI</vt:lpstr>
      <vt:lpstr>Söhne</vt:lpstr>
      <vt:lpstr>Times New Roman</vt:lpstr>
      <vt:lpstr>Wingdings</vt:lpstr>
      <vt:lpstr>Office Theme</vt:lpstr>
      <vt:lpstr>INFORMATION AND COMMUNICATION TECHNOLOGIES</vt:lpstr>
      <vt:lpstr>Introduction</vt:lpstr>
      <vt:lpstr>Présentation PowerPoint</vt:lpstr>
      <vt:lpstr>Présentation PowerPoint</vt:lpstr>
      <vt:lpstr>Présentation PowerPoint</vt:lpstr>
      <vt:lpstr>Key differences among Google Service</vt:lpstr>
      <vt:lpstr>Présentation PowerPoint</vt:lpstr>
      <vt:lpstr>Microsoft and Git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samsung</dc:creator>
  <cp:lastModifiedBy>zineb chennit</cp:lastModifiedBy>
  <cp:revision>118</cp:revision>
  <dcterms:created xsi:type="dcterms:W3CDTF">2013-09-12T13:05:01Z</dcterms:created>
  <dcterms:modified xsi:type="dcterms:W3CDTF">2024-01-02T14:49:01Z</dcterms:modified>
</cp:coreProperties>
</file>